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9906000" cy="6858000"/>
  <p:notesSz cx="9906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2950" y="2125980"/>
            <a:ext cx="84201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40480"/>
            <a:ext cx="69342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5B9BD4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906000" cy="68579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5B9BD4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51687" y="1167383"/>
            <a:ext cx="4046220" cy="4798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0159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5B9BD4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7656" y="3001772"/>
            <a:ext cx="8790686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5B9BD4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5300" y="1577340"/>
            <a:ext cx="89154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368040" y="6377940"/>
            <a:ext cx="31699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9530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13232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5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7.png"/><Relationship Id="rId4" Type="http://schemas.openxmlformats.org/officeDocument/2006/relationships/image" Target="../media/image8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image" Target="../media/image15.jpg"/><Relationship Id="rId5" Type="http://schemas.openxmlformats.org/officeDocument/2006/relationships/image" Target="../media/image16.png"/><Relationship Id="rId6" Type="http://schemas.openxmlformats.org/officeDocument/2006/relationships/image" Target="../media/image17.jpg"/><Relationship Id="rId7" Type="http://schemas.openxmlformats.org/officeDocument/2006/relationships/image" Target="../media/image18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386539" y="826869"/>
            <a:ext cx="2868930" cy="1119505"/>
            <a:chOff x="6386539" y="826869"/>
            <a:chExt cx="2868930" cy="1119505"/>
          </a:xfrm>
        </p:grpSpPr>
        <p:sp>
          <p:nvSpPr>
            <p:cNvPr id="3" name="object 3"/>
            <p:cNvSpPr/>
            <p:nvPr/>
          </p:nvSpPr>
          <p:spPr>
            <a:xfrm>
              <a:off x="6386539" y="826869"/>
              <a:ext cx="2868930" cy="1119505"/>
            </a:xfrm>
            <a:custGeom>
              <a:avLst/>
              <a:gdLst/>
              <a:ahLst/>
              <a:cxnLst/>
              <a:rect l="l" t="t" r="r" b="b"/>
              <a:pathLst>
                <a:path w="2868929" h="1119505">
                  <a:moveTo>
                    <a:pt x="2602352" y="0"/>
                  </a:moveTo>
                  <a:lnTo>
                    <a:pt x="266241" y="0"/>
                  </a:lnTo>
                  <a:lnTo>
                    <a:pt x="218092" y="4329"/>
                  </a:lnTo>
                  <a:lnTo>
                    <a:pt x="172894" y="16809"/>
                  </a:lnTo>
                  <a:lnTo>
                    <a:pt x="131372" y="36679"/>
                  </a:lnTo>
                  <a:lnTo>
                    <a:pt x="94249" y="63178"/>
                  </a:lnTo>
                  <a:lnTo>
                    <a:pt x="62252" y="95544"/>
                  </a:lnTo>
                  <a:lnTo>
                    <a:pt x="36103" y="133016"/>
                  </a:lnTo>
                  <a:lnTo>
                    <a:pt x="16529" y="174834"/>
                  </a:lnTo>
                  <a:lnTo>
                    <a:pt x="4253" y="220236"/>
                  </a:lnTo>
                  <a:lnTo>
                    <a:pt x="0" y="268460"/>
                  </a:lnTo>
                  <a:lnTo>
                    <a:pt x="0" y="852594"/>
                  </a:lnTo>
                  <a:lnTo>
                    <a:pt x="4253" y="900186"/>
                  </a:lnTo>
                  <a:lnTo>
                    <a:pt x="16529" y="945092"/>
                  </a:lnTo>
                  <a:lnTo>
                    <a:pt x="36103" y="986534"/>
                  </a:lnTo>
                  <a:lnTo>
                    <a:pt x="62252" y="1023734"/>
                  </a:lnTo>
                  <a:lnTo>
                    <a:pt x="94249" y="1055914"/>
                  </a:lnTo>
                  <a:lnTo>
                    <a:pt x="131372" y="1082297"/>
                  </a:lnTo>
                  <a:lnTo>
                    <a:pt x="172894" y="1102105"/>
                  </a:lnTo>
                  <a:lnTo>
                    <a:pt x="218092" y="1114560"/>
                  </a:lnTo>
                  <a:lnTo>
                    <a:pt x="266241" y="1118885"/>
                  </a:lnTo>
                  <a:lnTo>
                    <a:pt x="2602352" y="1118885"/>
                  </a:lnTo>
                  <a:lnTo>
                    <a:pt x="2649921" y="1114560"/>
                  </a:lnTo>
                  <a:lnTo>
                    <a:pt x="2694810" y="1102105"/>
                  </a:lnTo>
                  <a:lnTo>
                    <a:pt x="2736242" y="1082297"/>
                  </a:lnTo>
                  <a:lnTo>
                    <a:pt x="2773436" y="1055914"/>
                  </a:lnTo>
                  <a:lnTo>
                    <a:pt x="2805615" y="1023734"/>
                  </a:lnTo>
                  <a:lnTo>
                    <a:pt x="2831998" y="986534"/>
                  </a:lnTo>
                  <a:lnTo>
                    <a:pt x="2851808" y="945092"/>
                  </a:lnTo>
                  <a:lnTo>
                    <a:pt x="2864265" y="900186"/>
                  </a:lnTo>
                  <a:lnTo>
                    <a:pt x="2868591" y="852594"/>
                  </a:lnTo>
                  <a:lnTo>
                    <a:pt x="2868591" y="268460"/>
                  </a:lnTo>
                  <a:lnTo>
                    <a:pt x="2864265" y="220236"/>
                  </a:lnTo>
                  <a:lnTo>
                    <a:pt x="2851808" y="174834"/>
                  </a:lnTo>
                  <a:lnTo>
                    <a:pt x="2831998" y="133016"/>
                  </a:lnTo>
                  <a:lnTo>
                    <a:pt x="2805615" y="95544"/>
                  </a:lnTo>
                  <a:lnTo>
                    <a:pt x="2773436" y="63178"/>
                  </a:lnTo>
                  <a:lnTo>
                    <a:pt x="2736242" y="36679"/>
                  </a:lnTo>
                  <a:lnTo>
                    <a:pt x="2694810" y="16809"/>
                  </a:lnTo>
                  <a:lnTo>
                    <a:pt x="2649921" y="4329"/>
                  </a:lnTo>
                  <a:lnTo>
                    <a:pt x="2602352" y="0"/>
                  </a:lnTo>
                  <a:close/>
                </a:path>
              </a:pathLst>
            </a:custGeom>
            <a:solidFill>
              <a:srgbClr val="D70C1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6478854" y="1020851"/>
              <a:ext cx="2588260" cy="786130"/>
            </a:xfrm>
            <a:custGeom>
              <a:avLst/>
              <a:gdLst/>
              <a:ahLst/>
              <a:cxnLst/>
              <a:rect l="l" t="t" r="r" b="b"/>
              <a:pathLst>
                <a:path w="2588259" h="786130">
                  <a:moveTo>
                    <a:pt x="641184" y="364401"/>
                  </a:moveTo>
                  <a:lnTo>
                    <a:pt x="640753" y="310515"/>
                  </a:lnTo>
                  <a:lnTo>
                    <a:pt x="637743" y="257035"/>
                  </a:lnTo>
                  <a:lnTo>
                    <a:pt x="630656" y="206794"/>
                  </a:lnTo>
                  <a:lnTo>
                    <a:pt x="616178" y="161074"/>
                  </a:lnTo>
                  <a:lnTo>
                    <a:pt x="594753" y="120383"/>
                  </a:lnTo>
                  <a:lnTo>
                    <a:pt x="566851" y="85229"/>
                  </a:lnTo>
                  <a:lnTo>
                    <a:pt x="532904" y="56108"/>
                  </a:lnTo>
                  <a:lnTo>
                    <a:pt x="493369" y="33540"/>
                  </a:lnTo>
                  <a:lnTo>
                    <a:pt x="448716" y="18021"/>
                  </a:lnTo>
                  <a:lnTo>
                    <a:pt x="399364" y="10045"/>
                  </a:lnTo>
                  <a:lnTo>
                    <a:pt x="348589" y="6337"/>
                  </a:lnTo>
                  <a:lnTo>
                    <a:pt x="297345" y="3860"/>
                  </a:lnTo>
                  <a:lnTo>
                    <a:pt x="245846" y="2819"/>
                  </a:lnTo>
                  <a:lnTo>
                    <a:pt x="194360" y="3378"/>
                  </a:lnTo>
                  <a:lnTo>
                    <a:pt x="143103" y="5727"/>
                  </a:lnTo>
                  <a:lnTo>
                    <a:pt x="92329" y="10045"/>
                  </a:lnTo>
                  <a:lnTo>
                    <a:pt x="36512" y="38785"/>
                  </a:lnTo>
                  <a:lnTo>
                    <a:pt x="0" y="91668"/>
                  </a:lnTo>
                  <a:lnTo>
                    <a:pt x="203" y="128778"/>
                  </a:lnTo>
                  <a:lnTo>
                    <a:pt x="48920" y="178041"/>
                  </a:lnTo>
                  <a:lnTo>
                    <a:pt x="90182" y="186169"/>
                  </a:lnTo>
                  <a:lnTo>
                    <a:pt x="130111" y="187121"/>
                  </a:lnTo>
                  <a:lnTo>
                    <a:pt x="209143" y="187401"/>
                  </a:lnTo>
                  <a:lnTo>
                    <a:pt x="249072" y="188353"/>
                  </a:lnTo>
                  <a:lnTo>
                    <a:pt x="305841" y="190157"/>
                  </a:lnTo>
                  <a:lnTo>
                    <a:pt x="351294" y="196367"/>
                  </a:lnTo>
                  <a:lnTo>
                    <a:pt x="413067" y="226720"/>
                  </a:lnTo>
                  <a:lnTo>
                    <a:pt x="443826" y="288886"/>
                  </a:lnTo>
                  <a:lnTo>
                    <a:pt x="450545" y="334848"/>
                  </a:lnTo>
                  <a:lnTo>
                    <a:pt x="453047" y="392328"/>
                  </a:lnTo>
                  <a:lnTo>
                    <a:pt x="452907" y="441553"/>
                  </a:lnTo>
                  <a:lnTo>
                    <a:pt x="452247" y="539165"/>
                  </a:lnTo>
                  <a:lnTo>
                    <a:pt x="452094" y="587667"/>
                  </a:lnTo>
                  <a:lnTo>
                    <a:pt x="452310" y="636054"/>
                  </a:lnTo>
                  <a:lnTo>
                    <a:pt x="453047" y="684390"/>
                  </a:lnTo>
                  <a:lnTo>
                    <a:pt x="459625" y="723976"/>
                  </a:lnTo>
                  <a:lnTo>
                    <a:pt x="504990" y="774992"/>
                  </a:lnTo>
                  <a:lnTo>
                    <a:pt x="545376" y="783170"/>
                  </a:lnTo>
                  <a:lnTo>
                    <a:pt x="585203" y="776566"/>
                  </a:lnTo>
                  <a:lnTo>
                    <a:pt x="614362" y="757669"/>
                  </a:lnTo>
                  <a:lnTo>
                    <a:pt x="632650" y="727913"/>
                  </a:lnTo>
                  <a:lnTo>
                    <a:pt x="639838" y="688682"/>
                  </a:lnTo>
                  <a:lnTo>
                    <a:pt x="640753" y="635165"/>
                  </a:lnTo>
                  <a:lnTo>
                    <a:pt x="640651" y="581037"/>
                  </a:lnTo>
                  <a:lnTo>
                    <a:pt x="640143" y="526516"/>
                  </a:lnTo>
                  <a:lnTo>
                    <a:pt x="639838" y="471779"/>
                  </a:lnTo>
                  <a:lnTo>
                    <a:pt x="640410" y="418299"/>
                  </a:lnTo>
                  <a:lnTo>
                    <a:pt x="641184" y="364401"/>
                  </a:lnTo>
                  <a:close/>
                </a:path>
                <a:path w="2588259" h="786130">
                  <a:moveTo>
                    <a:pt x="1812188" y="332193"/>
                  </a:moveTo>
                  <a:lnTo>
                    <a:pt x="1809356" y="281444"/>
                  </a:lnTo>
                  <a:lnTo>
                    <a:pt x="1801088" y="234124"/>
                  </a:lnTo>
                  <a:lnTo>
                    <a:pt x="1787740" y="190500"/>
                  </a:lnTo>
                  <a:lnTo>
                    <a:pt x="1769668" y="150774"/>
                  </a:lnTo>
                  <a:lnTo>
                    <a:pt x="1747215" y="115214"/>
                  </a:lnTo>
                  <a:lnTo>
                    <a:pt x="1720723" y="84048"/>
                  </a:lnTo>
                  <a:lnTo>
                    <a:pt x="1690573" y="57492"/>
                  </a:lnTo>
                  <a:lnTo>
                    <a:pt x="1657083" y="35814"/>
                  </a:lnTo>
                  <a:lnTo>
                    <a:pt x="1620634" y="19240"/>
                  </a:lnTo>
                  <a:lnTo>
                    <a:pt x="1581556" y="7988"/>
                  </a:lnTo>
                  <a:lnTo>
                    <a:pt x="1540205" y="2324"/>
                  </a:lnTo>
                  <a:lnTo>
                    <a:pt x="1496936" y="2463"/>
                  </a:lnTo>
                  <a:lnTo>
                    <a:pt x="1452105" y="8661"/>
                  </a:lnTo>
                  <a:lnTo>
                    <a:pt x="1406055" y="21132"/>
                  </a:lnTo>
                  <a:lnTo>
                    <a:pt x="1326057" y="53416"/>
                  </a:lnTo>
                  <a:lnTo>
                    <a:pt x="1295793" y="57848"/>
                  </a:lnTo>
                  <a:lnTo>
                    <a:pt x="1265542" y="53416"/>
                  </a:lnTo>
                  <a:lnTo>
                    <a:pt x="1232458" y="40132"/>
                  </a:lnTo>
                  <a:lnTo>
                    <a:pt x="1188339" y="21424"/>
                  </a:lnTo>
                  <a:lnTo>
                    <a:pt x="1144727" y="8636"/>
                  </a:lnTo>
                  <a:lnTo>
                    <a:pt x="1101953" y="1574"/>
                  </a:lnTo>
                  <a:lnTo>
                    <a:pt x="1060335" y="0"/>
                  </a:lnTo>
                  <a:lnTo>
                    <a:pt x="1020178" y="3721"/>
                  </a:lnTo>
                  <a:lnTo>
                    <a:pt x="981824" y="12496"/>
                  </a:lnTo>
                  <a:lnTo>
                    <a:pt x="945565" y="26149"/>
                  </a:lnTo>
                  <a:lnTo>
                    <a:pt x="911733" y="44424"/>
                  </a:lnTo>
                  <a:lnTo>
                    <a:pt x="880656" y="67144"/>
                  </a:lnTo>
                  <a:lnTo>
                    <a:pt x="852627" y="94081"/>
                  </a:lnTo>
                  <a:lnTo>
                    <a:pt x="827976" y="125006"/>
                  </a:lnTo>
                  <a:lnTo>
                    <a:pt x="807021" y="159727"/>
                  </a:lnTo>
                  <a:lnTo>
                    <a:pt x="790079" y="198018"/>
                  </a:lnTo>
                  <a:lnTo>
                    <a:pt x="777468" y="239674"/>
                  </a:lnTo>
                  <a:lnTo>
                    <a:pt x="769505" y="284467"/>
                  </a:lnTo>
                  <a:lnTo>
                    <a:pt x="766508" y="332193"/>
                  </a:lnTo>
                  <a:lnTo>
                    <a:pt x="766394" y="379933"/>
                  </a:lnTo>
                  <a:lnTo>
                    <a:pt x="765632" y="521931"/>
                  </a:lnTo>
                  <a:lnTo>
                    <a:pt x="765594" y="568985"/>
                  </a:lnTo>
                  <a:lnTo>
                    <a:pt x="765848" y="615975"/>
                  </a:lnTo>
                  <a:lnTo>
                    <a:pt x="766508" y="662914"/>
                  </a:lnTo>
                  <a:lnTo>
                    <a:pt x="772033" y="709180"/>
                  </a:lnTo>
                  <a:lnTo>
                    <a:pt x="788009" y="748004"/>
                  </a:lnTo>
                  <a:lnTo>
                    <a:pt x="818476" y="774344"/>
                  </a:lnTo>
                  <a:lnTo>
                    <a:pt x="867448" y="783170"/>
                  </a:lnTo>
                  <a:lnTo>
                    <a:pt x="912329" y="772566"/>
                  </a:lnTo>
                  <a:lnTo>
                    <a:pt x="939888" y="746671"/>
                  </a:lnTo>
                  <a:lnTo>
                    <a:pt x="953782" y="709485"/>
                  </a:lnTo>
                  <a:lnTo>
                    <a:pt x="957605" y="665060"/>
                  </a:lnTo>
                  <a:lnTo>
                    <a:pt x="957110" y="519569"/>
                  </a:lnTo>
                  <a:lnTo>
                    <a:pt x="957122" y="471246"/>
                  </a:lnTo>
                  <a:lnTo>
                    <a:pt x="957478" y="422884"/>
                  </a:lnTo>
                  <a:lnTo>
                    <a:pt x="958303" y="374408"/>
                  </a:lnTo>
                  <a:lnTo>
                    <a:pt x="959777" y="325755"/>
                  </a:lnTo>
                  <a:lnTo>
                    <a:pt x="966800" y="279996"/>
                  </a:lnTo>
                  <a:lnTo>
                    <a:pt x="984427" y="243725"/>
                  </a:lnTo>
                  <a:lnTo>
                    <a:pt x="1046568" y="202539"/>
                  </a:lnTo>
                  <a:lnTo>
                    <a:pt x="1088618" y="199072"/>
                  </a:lnTo>
                  <a:lnTo>
                    <a:pt x="1139482" y="210705"/>
                  </a:lnTo>
                  <a:lnTo>
                    <a:pt x="1171829" y="237439"/>
                  </a:lnTo>
                  <a:lnTo>
                    <a:pt x="1188872" y="276669"/>
                  </a:lnTo>
                  <a:lnTo>
                    <a:pt x="1193838" y="325755"/>
                  </a:lnTo>
                  <a:lnTo>
                    <a:pt x="1193076" y="379437"/>
                  </a:lnTo>
                  <a:lnTo>
                    <a:pt x="1192796" y="433044"/>
                  </a:lnTo>
                  <a:lnTo>
                    <a:pt x="1192707" y="539864"/>
                  </a:lnTo>
                  <a:lnTo>
                    <a:pt x="1192428" y="592950"/>
                  </a:lnTo>
                  <a:lnTo>
                    <a:pt x="1191666" y="645731"/>
                  </a:lnTo>
                  <a:lnTo>
                    <a:pt x="1194955" y="696468"/>
                  </a:lnTo>
                  <a:lnTo>
                    <a:pt x="1208316" y="739152"/>
                  </a:lnTo>
                  <a:lnTo>
                    <a:pt x="1236967" y="768946"/>
                  </a:lnTo>
                  <a:lnTo>
                    <a:pt x="1286154" y="781024"/>
                  </a:lnTo>
                  <a:lnTo>
                    <a:pt x="1331036" y="774357"/>
                  </a:lnTo>
                  <a:lnTo>
                    <a:pt x="1359725" y="753986"/>
                  </a:lnTo>
                  <a:lnTo>
                    <a:pt x="1375651" y="723201"/>
                  </a:lnTo>
                  <a:lnTo>
                    <a:pt x="1382204" y="685304"/>
                  </a:lnTo>
                  <a:lnTo>
                    <a:pt x="1382750" y="643585"/>
                  </a:lnTo>
                  <a:lnTo>
                    <a:pt x="1382750" y="362254"/>
                  </a:lnTo>
                  <a:lnTo>
                    <a:pt x="1387246" y="300545"/>
                  </a:lnTo>
                  <a:lnTo>
                    <a:pt x="1401102" y="254101"/>
                  </a:lnTo>
                  <a:lnTo>
                    <a:pt x="1424965" y="222173"/>
                  </a:lnTo>
                  <a:lnTo>
                    <a:pt x="1459445" y="204076"/>
                  </a:lnTo>
                  <a:lnTo>
                    <a:pt x="1505153" y="199072"/>
                  </a:lnTo>
                  <a:lnTo>
                    <a:pt x="1550187" y="204520"/>
                  </a:lnTo>
                  <a:lnTo>
                    <a:pt x="1605013" y="253326"/>
                  </a:lnTo>
                  <a:lnTo>
                    <a:pt x="1617281" y="300202"/>
                  </a:lnTo>
                  <a:lnTo>
                    <a:pt x="1621091" y="364401"/>
                  </a:lnTo>
                  <a:lnTo>
                    <a:pt x="1622005" y="414718"/>
                  </a:lnTo>
                  <a:lnTo>
                    <a:pt x="1622539" y="464781"/>
                  </a:lnTo>
                  <a:lnTo>
                    <a:pt x="1622729" y="514731"/>
                  </a:lnTo>
                  <a:lnTo>
                    <a:pt x="1622539" y="564680"/>
                  </a:lnTo>
                  <a:lnTo>
                    <a:pt x="1622005" y="614756"/>
                  </a:lnTo>
                  <a:lnTo>
                    <a:pt x="1621091" y="665060"/>
                  </a:lnTo>
                  <a:lnTo>
                    <a:pt x="1625231" y="710361"/>
                  </a:lnTo>
                  <a:lnTo>
                    <a:pt x="1639620" y="747204"/>
                  </a:lnTo>
                  <a:lnTo>
                    <a:pt x="1667294" y="771969"/>
                  </a:lnTo>
                  <a:lnTo>
                    <a:pt x="1711248" y="781024"/>
                  </a:lnTo>
                  <a:lnTo>
                    <a:pt x="1758721" y="773137"/>
                  </a:lnTo>
                  <a:lnTo>
                    <a:pt x="1789899" y="748550"/>
                  </a:lnTo>
                  <a:lnTo>
                    <a:pt x="1806981" y="710666"/>
                  </a:lnTo>
                  <a:lnTo>
                    <a:pt x="1812188" y="662914"/>
                  </a:lnTo>
                  <a:lnTo>
                    <a:pt x="1812188" y="473925"/>
                  </a:lnTo>
                  <a:lnTo>
                    <a:pt x="1812188" y="332193"/>
                  </a:lnTo>
                  <a:close/>
                </a:path>
                <a:path w="2588259" h="786130">
                  <a:moveTo>
                    <a:pt x="2587853" y="548538"/>
                  </a:moveTo>
                  <a:lnTo>
                    <a:pt x="2582621" y="496404"/>
                  </a:lnTo>
                  <a:lnTo>
                    <a:pt x="2575191" y="467753"/>
                  </a:lnTo>
                  <a:lnTo>
                    <a:pt x="2570111" y="448157"/>
                  </a:lnTo>
                  <a:lnTo>
                    <a:pt x="2562491" y="419442"/>
                  </a:lnTo>
                  <a:lnTo>
                    <a:pt x="2559113" y="389102"/>
                  </a:lnTo>
                  <a:lnTo>
                    <a:pt x="2560155" y="358775"/>
                  </a:lnTo>
                  <a:lnTo>
                    <a:pt x="2565031" y="334073"/>
                  </a:lnTo>
                  <a:lnTo>
                    <a:pt x="2565831" y="330047"/>
                  </a:lnTo>
                  <a:lnTo>
                    <a:pt x="2576411" y="282524"/>
                  </a:lnTo>
                  <a:lnTo>
                    <a:pt x="2580170" y="237413"/>
                  </a:lnTo>
                  <a:lnTo>
                    <a:pt x="2577325" y="195122"/>
                  </a:lnTo>
                  <a:lnTo>
                    <a:pt x="2569514" y="162026"/>
                  </a:lnTo>
                  <a:lnTo>
                    <a:pt x="2568105" y="156032"/>
                  </a:lnTo>
                  <a:lnTo>
                    <a:pt x="2552700" y="120573"/>
                  </a:lnTo>
                  <a:lnTo>
                    <a:pt x="2504224" y="62039"/>
                  </a:lnTo>
                  <a:lnTo>
                    <a:pt x="2471559" y="39789"/>
                  </a:lnTo>
                  <a:lnTo>
                    <a:pt x="2433586" y="22720"/>
                  </a:lnTo>
                  <a:lnTo>
                    <a:pt x="2409088" y="16205"/>
                  </a:lnTo>
                  <a:lnTo>
                    <a:pt x="2409088" y="257035"/>
                  </a:lnTo>
                  <a:lnTo>
                    <a:pt x="2402522" y="276567"/>
                  </a:lnTo>
                  <a:lnTo>
                    <a:pt x="2359596" y="318033"/>
                  </a:lnTo>
                  <a:lnTo>
                    <a:pt x="2283752" y="333108"/>
                  </a:lnTo>
                  <a:lnTo>
                    <a:pt x="2229789" y="334073"/>
                  </a:lnTo>
                  <a:lnTo>
                    <a:pt x="2117052" y="332193"/>
                  </a:lnTo>
                  <a:lnTo>
                    <a:pt x="2117052" y="164719"/>
                  </a:lnTo>
                  <a:lnTo>
                    <a:pt x="2231136" y="162026"/>
                  </a:lnTo>
                  <a:lnTo>
                    <a:pt x="2286470" y="162890"/>
                  </a:lnTo>
                  <a:lnTo>
                    <a:pt x="2340394" y="168998"/>
                  </a:lnTo>
                  <a:lnTo>
                    <a:pt x="2383599" y="203352"/>
                  </a:lnTo>
                  <a:lnTo>
                    <a:pt x="2409088" y="257035"/>
                  </a:lnTo>
                  <a:lnTo>
                    <a:pt x="2409088" y="16205"/>
                  </a:lnTo>
                  <a:lnTo>
                    <a:pt x="2342489" y="5778"/>
                  </a:lnTo>
                  <a:lnTo>
                    <a:pt x="2294191" y="4279"/>
                  </a:lnTo>
                  <a:lnTo>
                    <a:pt x="2245893" y="3797"/>
                  </a:lnTo>
                  <a:lnTo>
                    <a:pt x="2100961" y="4216"/>
                  </a:lnTo>
                  <a:lnTo>
                    <a:pt x="2052624" y="3606"/>
                  </a:lnTo>
                  <a:lnTo>
                    <a:pt x="2001380" y="10858"/>
                  </a:lnTo>
                  <a:lnTo>
                    <a:pt x="1966226" y="32613"/>
                  </a:lnTo>
                  <a:lnTo>
                    <a:pt x="1946376" y="68846"/>
                  </a:lnTo>
                  <a:lnTo>
                    <a:pt x="1941029" y="119570"/>
                  </a:lnTo>
                  <a:lnTo>
                    <a:pt x="1941449" y="163576"/>
                  </a:lnTo>
                  <a:lnTo>
                    <a:pt x="1941703" y="203352"/>
                  </a:lnTo>
                  <a:lnTo>
                    <a:pt x="1941830" y="230593"/>
                  </a:lnTo>
                  <a:lnTo>
                    <a:pt x="1941944" y="327901"/>
                  </a:lnTo>
                  <a:lnTo>
                    <a:pt x="1941817" y="389102"/>
                  </a:lnTo>
                  <a:lnTo>
                    <a:pt x="1941245" y="553389"/>
                  </a:lnTo>
                  <a:lnTo>
                    <a:pt x="1941131" y="591781"/>
                  </a:lnTo>
                  <a:lnTo>
                    <a:pt x="1941029" y="665060"/>
                  </a:lnTo>
                  <a:lnTo>
                    <a:pt x="1944522" y="710399"/>
                  </a:lnTo>
                  <a:lnTo>
                    <a:pt x="1957666" y="747471"/>
                  </a:lnTo>
                  <a:lnTo>
                    <a:pt x="2029079" y="783170"/>
                  </a:lnTo>
                  <a:lnTo>
                    <a:pt x="2076577" y="774077"/>
                  </a:lnTo>
                  <a:lnTo>
                    <a:pt x="2107971" y="749084"/>
                  </a:lnTo>
                  <a:lnTo>
                    <a:pt x="2125675" y="711606"/>
                  </a:lnTo>
                  <a:lnTo>
                    <a:pt x="2132126" y="665060"/>
                  </a:lnTo>
                  <a:lnTo>
                    <a:pt x="2132126" y="469633"/>
                  </a:lnTo>
                  <a:lnTo>
                    <a:pt x="2242413" y="467753"/>
                  </a:lnTo>
                  <a:lnTo>
                    <a:pt x="2294255" y="468731"/>
                  </a:lnTo>
                  <a:lnTo>
                    <a:pt x="2344661" y="473925"/>
                  </a:lnTo>
                  <a:lnTo>
                    <a:pt x="2388146" y="487883"/>
                  </a:lnTo>
                  <a:lnTo>
                    <a:pt x="2415540" y="553389"/>
                  </a:lnTo>
                  <a:lnTo>
                    <a:pt x="2391676" y="591781"/>
                  </a:lnTo>
                  <a:lnTo>
                    <a:pt x="2359977" y="609231"/>
                  </a:lnTo>
                  <a:lnTo>
                    <a:pt x="2336723" y="613791"/>
                  </a:lnTo>
                  <a:lnTo>
                    <a:pt x="2338209" y="613524"/>
                  </a:lnTo>
                  <a:lnTo>
                    <a:pt x="2341194" y="614997"/>
                  </a:lnTo>
                  <a:lnTo>
                    <a:pt x="2312174" y="617283"/>
                  </a:lnTo>
                  <a:lnTo>
                    <a:pt x="2271484" y="621969"/>
                  </a:lnTo>
                  <a:lnTo>
                    <a:pt x="2221458" y="641438"/>
                  </a:lnTo>
                  <a:lnTo>
                    <a:pt x="2193569" y="676605"/>
                  </a:lnTo>
                  <a:lnTo>
                    <a:pt x="2190102" y="699427"/>
                  </a:lnTo>
                  <a:lnTo>
                    <a:pt x="2196020" y="722337"/>
                  </a:lnTo>
                  <a:lnTo>
                    <a:pt x="2224811" y="764946"/>
                  </a:lnTo>
                  <a:lnTo>
                    <a:pt x="2292312" y="782548"/>
                  </a:lnTo>
                  <a:lnTo>
                    <a:pt x="2343061" y="786041"/>
                  </a:lnTo>
                  <a:lnTo>
                    <a:pt x="2393226" y="783437"/>
                  </a:lnTo>
                  <a:lnTo>
                    <a:pt x="2442133" y="773150"/>
                  </a:lnTo>
                  <a:lnTo>
                    <a:pt x="2489149" y="753554"/>
                  </a:lnTo>
                  <a:lnTo>
                    <a:pt x="2533586" y="723049"/>
                  </a:lnTo>
                  <a:lnTo>
                    <a:pt x="2558656" y="691794"/>
                  </a:lnTo>
                  <a:lnTo>
                    <a:pt x="2575979" y="649871"/>
                  </a:lnTo>
                  <a:lnTo>
                    <a:pt x="2583180" y="613524"/>
                  </a:lnTo>
                  <a:lnTo>
                    <a:pt x="2585682" y="600900"/>
                  </a:lnTo>
                  <a:lnTo>
                    <a:pt x="2587853" y="54853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24628" y="4568951"/>
            <a:ext cx="2289048" cy="2289047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89276" y="4568951"/>
            <a:ext cx="2289048" cy="2289046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56971" y="4568951"/>
            <a:ext cx="2289048" cy="2289046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456931" y="4567427"/>
            <a:ext cx="2292096" cy="2290571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155447" y="4567427"/>
            <a:ext cx="1270000" cy="2291080"/>
          </a:xfrm>
          <a:custGeom>
            <a:avLst/>
            <a:gdLst/>
            <a:ahLst/>
            <a:cxnLst/>
            <a:rect l="l" t="t" r="r" b="b"/>
            <a:pathLst>
              <a:path w="1270000" h="2291079">
                <a:moveTo>
                  <a:pt x="1269492" y="0"/>
                </a:moveTo>
                <a:lnTo>
                  <a:pt x="0" y="0"/>
                </a:lnTo>
                <a:lnTo>
                  <a:pt x="0" y="2290569"/>
                </a:lnTo>
                <a:lnTo>
                  <a:pt x="1269492" y="2290569"/>
                </a:lnTo>
                <a:lnTo>
                  <a:pt x="1269492" y="0"/>
                </a:lnTo>
                <a:close/>
              </a:path>
            </a:pathLst>
          </a:custGeom>
          <a:solidFill>
            <a:srgbClr val="FFFFFF">
              <a:alpha val="5411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599944" y="6092952"/>
            <a:ext cx="2278380" cy="749935"/>
          </a:xfrm>
          <a:custGeom>
            <a:avLst/>
            <a:gdLst/>
            <a:ahLst/>
            <a:cxnLst/>
            <a:rect l="l" t="t" r="r" b="b"/>
            <a:pathLst>
              <a:path w="2278379" h="749934">
                <a:moveTo>
                  <a:pt x="2278380" y="0"/>
                </a:moveTo>
                <a:lnTo>
                  <a:pt x="0" y="0"/>
                </a:lnTo>
                <a:lnTo>
                  <a:pt x="0" y="749808"/>
                </a:lnTo>
                <a:lnTo>
                  <a:pt x="2278380" y="749808"/>
                </a:lnTo>
                <a:lnTo>
                  <a:pt x="2278380" y="0"/>
                </a:lnTo>
                <a:close/>
              </a:path>
            </a:pathLst>
          </a:custGeom>
          <a:solidFill>
            <a:srgbClr val="FFFFFF">
              <a:alpha val="5411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023103" y="4567428"/>
            <a:ext cx="2291080" cy="878205"/>
          </a:xfrm>
          <a:custGeom>
            <a:avLst/>
            <a:gdLst/>
            <a:ahLst/>
            <a:cxnLst/>
            <a:rect l="l" t="t" r="r" b="b"/>
            <a:pathLst>
              <a:path w="2291079" h="878204">
                <a:moveTo>
                  <a:pt x="2290572" y="0"/>
                </a:moveTo>
                <a:lnTo>
                  <a:pt x="0" y="0"/>
                </a:lnTo>
                <a:lnTo>
                  <a:pt x="0" y="877824"/>
                </a:lnTo>
                <a:lnTo>
                  <a:pt x="2290572" y="877824"/>
                </a:lnTo>
                <a:lnTo>
                  <a:pt x="2290572" y="0"/>
                </a:lnTo>
                <a:close/>
              </a:path>
            </a:pathLst>
          </a:custGeom>
          <a:solidFill>
            <a:srgbClr val="FFFFFF">
              <a:alpha val="5411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057131" y="4559808"/>
            <a:ext cx="693420" cy="2283460"/>
          </a:xfrm>
          <a:custGeom>
            <a:avLst/>
            <a:gdLst/>
            <a:ahLst/>
            <a:cxnLst/>
            <a:rect l="l" t="t" r="r" b="b"/>
            <a:pathLst>
              <a:path w="693420" h="2283459">
                <a:moveTo>
                  <a:pt x="693420" y="0"/>
                </a:moveTo>
                <a:lnTo>
                  <a:pt x="0" y="0"/>
                </a:lnTo>
                <a:lnTo>
                  <a:pt x="0" y="2282952"/>
                </a:lnTo>
                <a:lnTo>
                  <a:pt x="693420" y="2282952"/>
                </a:lnTo>
                <a:lnTo>
                  <a:pt x="693420" y="0"/>
                </a:lnTo>
                <a:close/>
              </a:path>
            </a:pathLst>
          </a:custGeom>
          <a:solidFill>
            <a:srgbClr val="FFFFFF">
              <a:alpha val="5411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581278" y="5016753"/>
            <a:ext cx="330835" cy="1440180"/>
          </a:xfrm>
          <a:prstGeom prst="rect">
            <a:avLst/>
          </a:prstGeom>
        </p:spPr>
        <p:txBody>
          <a:bodyPr wrap="square" lIns="0" tIns="0" rIns="0" bIns="0" rtlCol="0" vert="vert">
            <a:spAutoFit/>
          </a:bodyPr>
          <a:lstStyle/>
          <a:p>
            <a:pPr marL="12700">
              <a:lnSpc>
                <a:spcPts val="2380"/>
              </a:lnSpc>
            </a:pPr>
            <a:r>
              <a:rPr dirty="0" sz="2400" spc="-5" b="1">
                <a:solidFill>
                  <a:srgbClr val="E7E6E6"/>
                </a:solidFill>
                <a:latin typeface="Calibri"/>
                <a:cs typeface="Calibri"/>
              </a:rPr>
              <a:t>Silicone</a:t>
            </a:r>
            <a:r>
              <a:rPr dirty="0" sz="2400" spc="-75" b="1">
                <a:solidFill>
                  <a:srgbClr val="E7E6E6"/>
                </a:solidFill>
                <a:latin typeface="Calibri"/>
                <a:cs typeface="Calibri"/>
              </a:rPr>
              <a:t> </a:t>
            </a:r>
            <a:r>
              <a:rPr dirty="0" sz="2400" spc="-10" b="1">
                <a:solidFill>
                  <a:srgbClr val="E7E6E6"/>
                </a:solidFill>
                <a:latin typeface="Calibri"/>
                <a:cs typeface="Calibri"/>
              </a:rPr>
              <a:t>gel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105404" y="6251854"/>
            <a:ext cx="12280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E7E6E6"/>
                </a:solidFill>
                <a:latin typeface="Calibri"/>
                <a:cs typeface="Calibri"/>
              </a:rPr>
              <a:t>Hydro</a:t>
            </a:r>
            <a:r>
              <a:rPr dirty="0" sz="2400" spc="-80" b="1">
                <a:solidFill>
                  <a:srgbClr val="E7E6E6"/>
                </a:solidFill>
                <a:latin typeface="Calibri"/>
                <a:cs typeface="Calibri"/>
              </a:rPr>
              <a:t> </a:t>
            </a:r>
            <a:r>
              <a:rPr dirty="0" sz="2400" spc="-15" b="1">
                <a:solidFill>
                  <a:srgbClr val="E7E6E6"/>
                </a:solidFill>
                <a:latin typeface="Calibri"/>
                <a:cs typeface="Calibri"/>
              </a:rPr>
              <a:t>gel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40309" y="4206620"/>
            <a:ext cx="6865620" cy="9747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5" b="1">
                <a:solidFill>
                  <a:srgbClr val="BEBEBE"/>
                </a:solidFill>
                <a:latin typeface="Gill Sans MT"/>
                <a:cs typeface="Gill Sans MT"/>
              </a:rPr>
              <a:t>Specialized</a:t>
            </a:r>
            <a:r>
              <a:rPr dirty="0" sz="1800" spc="-35" b="1">
                <a:solidFill>
                  <a:srgbClr val="BEBEBE"/>
                </a:solidFill>
                <a:latin typeface="Gill Sans MT"/>
                <a:cs typeface="Gill Sans MT"/>
              </a:rPr>
              <a:t> </a:t>
            </a:r>
            <a:r>
              <a:rPr dirty="0" sz="1800" spc="-10" b="1">
                <a:solidFill>
                  <a:srgbClr val="BEBEBE"/>
                </a:solidFill>
                <a:latin typeface="Gill Sans MT"/>
                <a:cs typeface="Gill Sans MT"/>
              </a:rPr>
              <a:t>in</a:t>
            </a:r>
            <a:r>
              <a:rPr dirty="0" sz="1800" spc="-5" b="1">
                <a:solidFill>
                  <a:srgbClr val="BEBEBE"/>
                </a:solidFill>
                <a:latin typeface="Gill Sans MT"/>
                <a:cs typeface="Gill Sans MT"/>
              </a:rPr>
              <a:t> </a:t>
            </a:r>
            <a:r>
              <a:rPr dirty="0" sz="1800" spc="-20" b="1">
                <a:solidFill>
                  <a:srgbClr val="BEBEBE"/>
                </a:solidFill>
                <a:latin typeface="Gill Sans MT"/>
                <a:cs typeface="Gill Sans MT"/>
              </a:rPr>
              <a:t>Adhesive</a:t>
            </a:r>
            <a:r>
              <a:rPr dirty="0" sz="1800" spc="-25" b="1">
                <a:solidFill>
                  <a:srgbClr val="BEBEBE"/>
                </a:solidFill>
                <a:latin typeface="Gill Sans MT"/>
                <a:cs typeface="Gill Sans MT"/>
              </a:rPr>
              <a:t> </a:t>
            </a:r>
            <a:r>
              <a:rPr dirty="0" sz="1800" spc="-20" b="1">
                <a:solidFill>
                  <a:srgbClr val="BEBEBE"/>
                </a:solidFill>
                <a:latin typeface="Gill Sans MT"/>
                <a:cs typeface="Gill Sans MT"/>
              </a:rPr>
              <a:t>Materials</a:t>
            </a:r>
            <a:r>
              <a:rPr dirty="0" sz="1800" spc="-10" b="1">
                <a:solidFill>
                  <a:srgbClr val="BEBEBE"/>
                </a:solidFill>
                <a:latin typeface="Gill Sans MT"/>
                <a:cs typeface="Gill Sans MT"/>
              </a:rPr>
              <a:t> for</a:t>
            </a:r>
            <a:r>
              <a:rPr dirty="0" sz="1800" spc="-25" b="1">
                <a:solidFill>
                  <a:srgbClr val="BEBEBE"/>
                </a:solidFill>
                <a:latin typeface="Gill Sans MT"/>
                <a:cs typeface="Gill Sans MT"/>
              </a:rPr>
              <a:t> </a:t>
            </a:r>
            <a:r>
              <a:rPr dirty="0" sz="1800" spc="-35" b="1">
                <a:solidFill>
                  <a:srgbClr val="BEBEBE"/>
                </a:solidFill>
                <a:latin typeface="Gill Sans MT"/>
                <a:cs typeface="Gill Sans MT"/>
              </a:rPr>
              <a:t>Human</a:t>
            </a:r>
            <a:r>
              <a:rPr dirty="0" sz="1800" spc="-15" b="1">
                <a:solidFill>
                  <a:srgbClr val="BEBEBE"/>
                </a:solidFill>
                <a:latin typeface="Gill Sans MT"/>
                <a:cs typeface="Gill Sans MT"/>
              </a:rPr>
              <a:t> </a:t>
            </a:r>
            <a:r>
              <a:rPr dirty="0" sz="1800" spc="-45" b="1">
                <a:solidFill>
                  <a:srgbClr val="BEBEBE"/>
                </a:solidFill>
                <a:latin typeface="Gill Sans MT"/>
                <a:cs typeface="Gill Sans MT"/>
              </a:rPr>
              <a:t>Skin</a:t>
            </a:r>
            <a:endParaRPr sz="18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050">
              <a:latin typeface="Gill Sans MT"/>
              <a:cs typeface="Gill Sans MT"/>
            </a:endParaRPr>
          </a:p>
          <a:p>
            <a:pPr algn="r" marR="5080">
              <a:lnSpc>
                <a:spcPct val="100000"/>
              </a:lnSpc>
            </a:pPr>
            <a:r>
              <a:rPr dirty="0" sz="2400" spc="-15" b="1">
                <a:solidFill>
                  <a:srgbClr val="E7E6E6"/>
                </a:solidFill>
                <a:latin typeface="Calibri"/>
                <a:cs typeface="Calibri"/>
              </a:rPr>
              <a:t>Hydro</a:t>
            </a:r>
            <a:r>
              <a:rPr dirty="0" sz="2400" spc="-45" b="1">
                <a:solidFill>
                  <a:srgbClr val="E7E6E6"/>
                </a:solidFill>
                <a:latin typeface="Calibri"/>
                <a:cs typeface="Calibri"/>
              </a:rPr>
              <a:t> </a:t>
            </a:r>
            <a:r>
              <a:rPr dirty="0" sz="2400" spc="-5" b="1">
                <a:solidFill>
                  <a:srgbClr val="E7E6E6"/>
                </a:solidFill>
                <a:latin typeface="Calibri"/>
                <a:cs typeface="Calibri"/>
              </a:rPr>
              <a:t>colloid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263888" y="5428139"/>
            <a:ext cx="330200" cy="61595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380"/>
              </a:lnSpc>
            </a:pP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MPC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312277" y="2013026"/>
            <a:ext cx="910590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40" b="1">
                <a:latin typeface="Gill Sans MT"/>
                <a:cs typeface="Gill Sans MT"/>
              </a:rPr>
              <a:t>T</a:t>
            </a:r>
            <a:r>
              <a:rPr dirty="0" sz="1100" spc="-60" b="1">
                <a:latin typeface="Gill Sans MT"/>
                <a:cs typeface="Gill Sans MT"/>
              </a:rPr>
              <a:t>M</a:t>
            </a:r>
            <a:r>
              <a:rPr dirty="0" sz="1100" spc="-100" b="1">
                <a:latin typeface="Gill Sans MT"/>
                <a:cs typeface="Gill Sans MT"/>
              </a:rPr>
              <a:t>B</a:t>
            </a:r>
            <a:r>
              <a:rPr dirty="0" sz="1100" spc="-5" b="1">
                <a:latin typeface="Gill Sans MT"/>
                <a:cs typeface="Gill Sans MT"/>
              </a:rPr>
              <a:t> </a:t>
            </a:r>
            <a:r>
              <a:rPr dirty="0" sz="1100" spc="-5" b="1">
                <a:latin typeface="Gill Sans MT"/>
                <a:cs typeface="Gill Sans MT"/>
              </a:rPr>
              <a:t>Co.,</a:t>
            </a:r>
            <a:r>
              <a:rPr dirty="0" sz="1100" spc="-5" b="1">
                <a:latin typeface="Gill Sans MT"/>
                <a:cs typeface="Gill Sans MT"/>
              </a:rPr>
              <a:t> </a:t>
            </a:r>
            <a:r>
              <a:rPr dirty="0" sz="1100" spc="-145" b="1">
                <a:latin typeface="Gill Sans MT"/>
                <a:cs typeface="Gill Sans MT"/>
              </a:rPr>
              <a:t>L</a:t>
            </a:r>
            <a:r>
              <a:rPr dirty="0" sz="1100" spc="-55" b="1">
                <a:latin typeface="Gill Sans MT"/>
                <a:cs typeface="Gill Sans MT"/>
              </a:rPr>
              <a:t>t</a:t>
            </a:r>
            <a:r>
              <a:rPr dirty="0" sz="1100" spc="30" b="1">
                <a:latin typeface="Gill Sans MT"/>
                <a:cs typeface="Gill Sans MT"/>
              </a:rPr>
              <a:t>d.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3285490">
              <a:lnSpc>
                <a:spcPct val="100000"/>
              </a:lnSpc>
              <a:spcBef>
                <a:spcPts val="95"/>
              </a:spcBef>
            </a:pPr>
            <a:r>
              <a:rPr dirty="0" spc="-735"/>
              <a:t>·</a:t>
            </a:r>
            <a:r>
              <a:rPr dirty="0" baseline="-5952" sz="4200" spc="-187">
                <a:solidFill>
                  <a:srgbClr val="DEEBF7"/>
                </a:solidFill>
              </a:rPr>
              <a:t>·</a:t>
            </a:r>
            <a:r>
              <a:rPr dirty="0" baseline="-5952" sz="4200" spc="-300">
                <a:solidFill>
                  <a:srgbClr val="DEEBF7"/>
                </a:solidFill>
              </a:rPr>
              <a:t> </a:t>
            </a:r>
            <a:r>
              <a:rPr dirty="0" sz="2800" spc="10"/>
              <a:t>H</a:t>
            </a:r>
            <a:r>
              <a:rPr dirty="0" sz="2800" spc="-260"/>
              <a:t>E</a:t>
            </a:r>
            <a:r>
              <a:rPr dirty="0" sz="2800"/>
              <a:t>A</a:t>
            </a:r>
            <a:r>
              <a:rPr dirty="0" sz="2800" spc="-455"/>
              <a:t>L</a:t>
            </a:r>
            <a:r>
              <a:rPr dirty="0" sz="2800" spc="-190"/>
              <a:t>T</a:t>
            </a:r>
            <a:r>
              <a:rPr dirty="0" sz="2800" spc="10"/>
              <a:t>H</a:t>
            </a:r>
            <a:r>
              <a:rPr dirty="0" sz="2800" spc="-145"/>
              <a:t>C</a:t>
            </a:r>
            <a:r>
              <a:rPr dirty="0" sz="2800" spc="10"/>
              <a:t>A</a:t>
            </a:r>
            <a:r>
              <a:rPr dirty="0" sz="2800" spc="-285"/>
              <a:t>R</a:t>
            </a:r>
            <a:r>
              <a:rPr dirty="0" sz="2800" spc="-260"/>
              <a:t>E</a:t>
            </a:r>
            <a:r>
              <a:rPr dirty="0" sz="2800" spc="40"/>
              <a:t> </a:t>
            </a:r>
            <a:r>
              <a:rPr dirty="0" sz="2800" spc="-735"/>
              <a:t>·</a:t>
            </a:r>
            <a:r>
              <a:rPr dirty="0" baseline="-5952" sz="4200" spc="-187">
                <a:solidFill>
                  <a:srgbClr val="DEEBF7"/>
                </a:solidFill>
              </a:rPr>
              <a:t>·</a:t>
            </a:r>
            <a:r>
              <a:rPr dirty="0" baseline="-5952" sz="4200" spc="-300">
                <a:solidFill>
                  <a:srgbClr val="DEEBF7"/>
                </a:solidFill>
              </a:rPr>
              <a:t> </a:t>
            </a:r>
            <a:r>
              <a:rPr dirty="0" sz="2800" spc="229"/>
              <a:t>W</a:t>
            </a:r>
            <a:r>
              <a:rPr dirty="0" sz="2800" spc="20"/>
              <a:t>O</a:t>
            </a:r>
            <a:r>
              <a:rPr dirty="0" sz="2800" spc="10"/>
              <a:t>U</a:t>
            </a:r>
            <a:r>
              <a:rPr dirty="0" sz="2800"/>
              <a:t>N</a:t>
            </a:r>
            <a:r>
              <a:rPr dirty="0" sz="2800" spc="10"/>
              <a:t>D</a:t>
            </a:r>
            <a:r>
              <a:rPr dirty="0" sz="2800" spc="85"/>
              <a:t>-</a:t>
            </a:r>
            <a:r>
              <a:rPr dirty="0" sz="2800" spc="-145"/>
              <a:t>C</a:t>
            </a:r>
            <a:r>
              <a:rPr dirty="0" sz="2800" spc="10"/>
              <a:t>A</a:t>
            </a:r>
            <a:r>
              <a:rPr dirty="0" sz="2800" spc="-280"/>
              <a:t>R</a:t>
            </a:r>
            <a:r>
              <a:rPr dirty="0" sz="2800" spc="-260"/>
              <a:t>E</a:t>
            </a:r>
            <a:r>
              <a:rPr dirty="0" sz="2800" spc="45"/>
              <a:t> </a:t>
            </a:r>
            <a:r>
              <a:rPr dirty="0" sz="2800" spc="-735"/>
              <a:t>·</a:t>
            </a:r>
            <a:r>
              <a:rPr dirty="0" baseline="-5952" sz="4200" spc="-187">
                <a:solidFill>
                  <a:srgbClr val="DEEBF7"/>
                </a:solidFill>
              </a:rPr>
              <a:t>·</a:t>
            </a:r>
            <a:endParaRPr baseline="-5952" sz="4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37083" y="923671"/>
          <a:ext cx="5944870" cy="3639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53210"/>
                <a:gridCol w="4391660"/>
              </a:tblGrid>
              <a:tr h="3302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400" spc="-5" b="1">
                          <a:latin typeface="Calibri"/>
                          <a:cs typeface="Calibri"/>
                        </a:rPr>
                        <a:t>Product</a:t>
                      </a:r>
                      <a:r>
                        <a:rPr dirty="0" sz="1400" spc="-5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Name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699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129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Solskin</a:t>
                      </a:r>
                      <a:r>
                        <a:rPr dirty="0" sz="14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Silicone</a:t>
                      </a:r>
                      <a:r>
                        <a:rPr dirty="0" sz="14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Roll</a:t>
                      </a:r>
                      <a:r>
                        <a:rPr dirty="0" sz="14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30" b="1">
                          <a:latin typeface="Calibri"/>
                          <a:cs typeface="Calibri"/>
                        </a:rPr>
                        <a:t>Tape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699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5308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Purpose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58115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161290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dirty="0" sz="1400" spc="-15">
                          <a:latin typeface="Calibri"/>
                          <a:cs typeface="Calibri"/>
                        </a:rPr>
                        <a:t>Wound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protection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Fixing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for</a:t>
                      </a:r>
                      <a:r>
                        <a:rPr dirty="0" sz="1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medical</a:t>
                      </a:r>
                      <a:r>
                        <a:rPr dirty="0" sz="14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treatments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58115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CCCCC"/>
                    </a:solidFill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Figure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7625"/>
                </a:tc>
                <a:tc>
                  <a:txBody>
                    <a:bodyPr/>
                    <a:lstStyle/>
                    <a:p>
                      <a:pPr marL="16129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Roll</a:t>
                      </a:r>
                      <a:r>
                        <a:rPr dirty="0" sz="14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type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7625"/>
                </a:tc>
              </a:tr>
              <a:tr h="3302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Structure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6990"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16129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4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Layers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6990">
                    <a:solidFill>
                      <a:srgbClr val="CCCCCC"/>
                    </a:solidFill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Color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7625"/>
                </a:tc>
                <a:tc>
                  <a:txBody>
                    <a:bodyPr/>
                    <a:lstStyle/>
                    <a:p>
                      <a:pPr marL="16129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Opaque</a:t>
                      </a:r>
                      <a:r>
                        <a:rPr dirty="0" sz="14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by</a:t>
                      </a:r>
                      <a:r>
                        <a:rPr dirty="0" sz="14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surface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PU(polyurethane</a:t>
                      </a:r>
                      <a:r>
                        <a:rPr dirty="0" sz="14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film)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7625"/>
                </a:tc>
              </a:tr>
              <a:tr h="3302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Odor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16129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No</a:t>
                      </a:r>
                      <a:r>
                        <a:rPr dirty="0" sz="14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scent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solidFill>
                      <a:srgbClr val="CCCCCC"/>
                    </a:solidFill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25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Adhesive</a:t>
                      </a:r>
                      <a:r>
                        <a:rPr dirty="0" sz="1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material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58750"/>
                </a:tc>
                <a:tc>
                  <a:txBody>
                    <a:bodyPr/>
                    <a:lstStyle/>
                    <a:p>
                      <a:pPr marL="161290">
                        <a:lnSpc>
                          <a:spcPct val="100000"/>
                        </a:lnSpc>
                        <a:spcBef>
                          <a:spcPts val="125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Silicone</a:t>
                      </a:r>
                      <a:r>
                        <a:rPr dirty="0" sz="1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gel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for</a:t>
                      </a:r>
                      <a:r>
                        <a:rPr dirty="0" sz="14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medical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58750"/>
                </a:tc>
              </a:tr>
              <a:tr h="3302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Base</a:t>
                      </a:r>
                      <a:r>
                        <a:rPr dirty="0" sz="1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film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16129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PU(polyurethane)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 film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solidFill>
                      <a:srgbClr val="CCCCCC"/>
                    </a:solidFill>
                  </a:tcPr>
                </a:tc>
              </a:tr>
              <a:tr h="55308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250"/>
                        </a:spcBef>
                      </a:pPr>
                      <a:r>
                        <a:rPr dirty="0" sz="1400" spc="-30">
                          <a:latin typeface="Calibri"/>
                          <a:cs typeface="Calibri"/>
                        </a:rPr>
                        <a:t>Term</a:t>
                      </a:r>
                      <a:r>
                        <a:rPr dirty="0" sz="1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validity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5875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1290">
                        <a:lnSpc>
                          <a:spcPct val="100000"/>
                        </a:lnSpc>
                        <a:spcBef>
                          <a:spcPts val="1250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years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after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date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production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5875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5595" y="471678"/>
            <a:ext cx="1783080" cy="2997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solidFill>
                  <a:srgbClr val="44536A"/>
                </a:solidFill>
                <a:latin typeface="맑은 고딕"/>
                <a:cs typeface="맑은 고딕"/>
              </a:rPr>
              <a:t>INTRODUCTION</a:t>
            </a:r>
            <a:endParaRPr sz="1800">
              <a:latin typeface="맑은 고딕"/>
              <a:cs typeface="맑은 고딕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30110" y="531367"/>
            <a:ext cx="29641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Effective</a:t>
            </a:r>
            <a:r>
              <a:rPr dirty="0" sz="1200" spc="-35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 spc="-10">
                <a:solidFill>
                  <a:srgbClr val="44536A"/>
                </a:solidFill>
                <a:latin typeface="맑은 고딕"/>
                <a:cs typeface="맑은 고딕"/>
              </a:rPr>
              <a:t>date</a:t>
            </a: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 spc="-15">
                <a:solidFill>
                  <a:srgbClr val="44536A"/>
                </a:solidFill>
                <a:latin typeface="맑은 고딕"/>
                <a:cs typeface="맑은 고딕"/>
              </a:rPr>
              <a:t>of</a:t>
            </a:r>
            <a:r>
              <a:rPr dirty="0" sz="1200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documents:</a:t>
            </a:r>
            <a:r>
              <a:rPr dirty="0" sz="1200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August,</a:t>
            </a:r>
            <a:r>
              <a:rPr dirty="0" sz="1200" spc="10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>
                <a:solidFill>
                  <a:srgbClr val="44536A"/>
                </a:solidFill>
                <a:latin typeface="맑은 고딕"/>
                <a:cs typeface="맑은 고딕"/>
              </a:rPr>
              <a:t>2026</a:t>
            </a:r>
            <a:endParaRPr sz="1200">
              <a:latin typeface="맑은 고딕"/>
              <a:cs typeface="맑은 고딕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892040" y="4732401"/>
            <a:ext cx="4380230" cy="2009775"/>
            <a:chOff x="4892040" y="4732401"/>
            <a:chExt cx="4380230" cy="200977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655564" y="4853938"/>
              <a:ext cx="3616081" cy="1888236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4892040" y="4896611"/>
              <a:ext cx="1525905" cy="1758950"/>
            </a:xfrm>
            <a:custGeom>
              <a:avLst/>
              <a:gdLst/>
              <a:ahLst/>
              <a:cxnLst/>
              <a:rect l="l" t="t" r="r" b="b"/>
              <a:pathLst>
                <a:path w="1525904" h="1758950">
                  <a:moveTo>
                    <a:pt x="1018032" y="1075944"/>
                  </a:moveTo>
                  <a:lnTo>
                    <a:pt x="0" y="1075944"/>
                  </a:lnTo>
                  <a:lnTo>
                    <a:pt x="0" y="1758696"/>
                  </a:lnTo>
                  <a:lnTo>
                    <a:pt x="1018032" y="1758696"/>
                  </a:lnTo>
                  <a:lnTo>
                    <a:pt x="1018032" y="1075944"/>
                  </a:lnTo>
                  <a:close/>
                </a:path>
                <a:path w="1525904" h="1758950">
                  <a:moveTo>
                    <a:pt x="1525524" y="0"/>
                  </a:moveTo>
                  <a:lnTo>
                    <a:pt x="509016" y="0"/>
                  </a:lnTo>
                  <a:lnTo>
                    <a:pt x="509016" y="684276"/>
                  </a:lnTo>
                  <a:lnTo>
                    <a:pt x="1525524" y="684276"/>
                  </a:lnTo>
                  <a:lnTo>
                    <a:pt x="15255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6023102" y="4732400"/>
              <a:ext cx="2734945" cy="1453515"/>
            </a:xfrm>
            <a:custGeom>
              <a:avLst/>
              <a:gdLst/>
              <a:ahLst/>
              <a:cxnLst/>
              <a:rect l="l" t="t" r="r" b="b"/>
              <a:pathLst>
                <a:path w="2734945" h="1453514">
                  <a:moveTo>
                    <a:pt x="516128" y="1453464"/>
                  </a:moveTo>
                  <a:lnTo>
                    <a:pt x="505587" y="1254671"/>
                  </a:lnTo>
                  <a:lnTo>
                    <a:pt x="439928" y="1304810"/>
                  </a:lnTo>
                  <a:lnTo>
                    <a:pt x="47244" y="790702"/>
                  </a:lnTo>
                  <a:lnTo>
                    <a:pt x="0" y="826770"/>
                  </a:lnTo>
                  <a:lnTo>
                    <a:pt x="392684" y="1340891"/>
                  </a:lnTo>
                  <a:lnTo>
                    <a:pt x="327152" y="1391018"/>
                  </a:lnTo>
                  <a:lnTo>
                    <a:pt x="516128" y="1453464"/>
                  </a:lnTo>
                  <a:close/>
                </a:path>
                <a:path w="2734945" h="1453514">
                  <a:moveTo>
                    <a:pt x="1211961" y="819150"/>
                  </a:moveTo>
                  <a:lnTo>
                    <a:pt x="1137920" y="855662"/>
                  </a:lnTo>
                  <a:lnTo>
                    <a:pt x="852297" y="275209"/>
                  </a:lnTo>
                  <a:lnTo>
                    <a:pt x="798957" y="301371"/>
                  </a:lnTo>
                  <a:lnTo>
                    <a:pt x="1084580" y="881913"/>
                  </a:lnTo>
                  <a:lnTo>
                    <a:pt x="1010412" y="918362"/>
                  </a:lnTo>
                  <a:lnTo>
                    <a:pt x="1183767" y="1016266"/>
                  </a:lnTo>
                  <a:lnTo>
                    <a:pt x="1211961" y="819150"/>
                  </a:lnTo>
                  <a:close/>
                </a:path>
                <a:path w="2734945" h="1453514">
                  <a:moveTo>
                    <a:pt x="2734945" y="597408"/>
                  </a:moveTo>
                  <a:lnTo>
                    <a:pt x="2655697" y="620776"/>
                  </a:lnTo>
                  <a:lnTo>
                    <a:pt x="2473452" y="0"/>
                  </a:lnTo>
                  <a:lnTo>
                    <a:pt x="2416429" y="16764"/>
                  </a:lnTo>
                  <a:lnTo>
                    <a:pt x="2598674" y="637413"/>
                  </a:lnTo>
                  <a:lnTo>
                    <a:pt x="2519426" y="660781"/>
                  </a:lnTo>
                  <a:lnTo>
                    <a:pt x="2673477" y="786765"/>
                  </a:lnTo>
                  <a:lnTo>
                    <a:pt x="2734945" y="597408"/>
                  </a:lnTo>
                  <a:close/>
                </a:path>
              </a:pathLst>
            </a:custGeom>
            <a:solidFill>
              <a:srgbClr val="333E5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4594097" y="4363339"/>
            <a:ext cx="4594860" cy="10629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Dustless</a:t>
            </a:r>
            <a:r>
              <a:rPr dirty="0" sz="1200" spc="-10">
                <a:solidFill>
                  <a:srgbClr val="44536A"/>
                </a:solidFill>
                <a:latin typeface="맑은 고딕"/>
                <a:cs typeface="맑은 고딕"/>
              </a:rPr>
              <a:t> Paper</a:t>
            </a:r>
            <a:r>
              <a:rPr dirty="0" sz="1200" spc="-20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 spc="-35">
                <a:solidFill>
                  <a:srgbClr val="44536A"/>
                </a:solidFill>
                <a:latin typeface="맑은 고딕"/>
                <a:cs typeface="맑은 고딕"/>
              </a:rPr>
              <a:t>Tube</a:t>
            </a:r>
            <a:endParaRPr sz="1200">
              <a:latin typeface="맑은 고딕"/>
              <a:cs typeface="맑은 고딕"/>
            </a:endParaRPr>
          </a:p>
          <a:p>
            <a:pPr algn="ctr" marR="318770">
              <a:lnSpc>
                <a:spcPct val="100000"/>
              </a:lnSpc>
              <a:spcBef>
                <a:spcPts val="1185"/>
              </a:spcBef>
            </a:pPr>
            <a:r>
              <a:rPr dirty="0" sz="1200">
                <a:solidFill>
                  <a:srgbClr val="44536A"/>
                </a:solidFill>
                <a:latin typeface="맑은 고딕"/>
                <a:cs typeface="맑은 고딕"/>
              </a:rPr>
              <a:t>PU</a:t>
            </a:r>
            <a:r>
              <a:rPr dirty="0" sz="1200" spc="-60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>
                <a:solidFill>
                  <a:srgbClr val="44536A"/>
                </a:solidFill>
                <a:latin typeface="맑은 고딕"/>
                <a:cs typeface="맑은 고딕"/>
              </a:rPr>
              <a:t>film</a:t>
            </a:r>
            <a:endParaRPr sz="12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Adhesive</a:t>
            </a:r>
            <a:r>
              <a:rPr dirty="0" sz="1200" spc="-15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Silicone</a:t>
            </a:r>
            <a:r>
              <a:rPr dirty="0" sz="1200" spc="-10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Gel</a:t>
            </a:r>
            <a:endParaRPr sz="1200">
              <a:latin typeface="맑은 고딕"/>
              <a:cs typeface="맑은 고딕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237220" y="6370912"/>
            <a:ext cx="726440" cy="283210"/>
            <a:chOff x="237220" y="6370912"/>
            <a:chExt cx="726440" cy="283210"/>
          </a:xfrm>
        </p:grpSpPr>
        <p:sp>
          <p:nvSpPr>
            <p:cNvPr id="11" name="object 11"/>
            <p:cNvSpPr/>
            <p:nvPr/>
          </p:nvSpPr>
          <p:spPr>
            <a:xfrm>
              <a:off x="237220" y="6370912"/>
              <a:ext cx="726440" cy="283210"/>
            </a:xfrm>
            <a:custGeom>
              <a:avLst/>
              <a:gdLst/>
              <a:ahLst/>
              <a:cxnLst/>
              <a:rect l="l" t="t" r="r" b="b"/>
              <a:pathLst>
                <a:path w="726440" h="283209">
                  <a:moveTo>
                    <a:pt x="658519" y="0"/>
                  </a:moveTo>
                  <a:lnTo>
                    <a:pt x="67371" y="0"/>
                  </a:lnTo>
                  <a:lnTo>
                    <a:pt x="41029" y="5335"/>
                  </a:lnTo>
                  <a:lnTo>
                    <a:pt x="19627" y="19882"/>
                  </a:lnTo>
                  <a:lnTo>
                    <a:pt x="5255" y="41448"/>
                  </a:lnTo>
                  <a:lnTo>
                    <a:pt x="0" y="67843"/>
                  </a:lnTo>
                  <a:lnTo>
                    <a:pt x="0" y="215460"/>
                  </a:lnTo>
                  <a:lnTo>
                    <a:pt x="5255" y="241544"/>
                  </a:lnTo>
                  <a:lnTo>
                    <a:pt x="19627" y="262947"/>
                  </a:lnTo>
                  <a:lnTo>
                    <a:pt x="41029" y="277430"/>
                  </a:lnTo>
                  <a:lnTo>
                    <a:pt x="67371" y="282755"/>
                  </a:lnTo>
                  <a:lnTo>
                    <a:pt x="658519" y="282755"/>
                  </a:lnTo>
                  <a:lnTo>
                    <a:pt x="684626" y="277430"/>
                  </a:lnTo>
                  <a:lnTo>
                    <a:pt x="706054" y="262947"/>
                  </a:lnTo>
                  <a:lnTo>
                    <a:pt x="720557" y="241544"/>
                  </a:lnTo>
                  <a:lnTo>
                    <a:pt x="725890" y="215460"/>
                  </a:lnTo>
                  <a:lnTo>
                    <a:pt x="725890" y="67843"/>
                  </a:lnTo>
                  <a:lnTo>
                    <a:pt x="720557" y="41448"/>
                  </a:lnTo>
                  <a:lnTo>
                    <a:pt x="706054" y="19882"/>
                  </a:lnTo>
                  <a:lnTo>
                    <a:pt x="684626" y="5335"/>
                  </a:lnTo>
                  <a:lnTo>
                    <a:pt x="658519" y="0"/>
                  </a:lnTo>
                  <a:close/>
                </a:path>
              </a:pathLst>
            </a:custGeom>
            <a:solidFill>
              <a:srgbClr val="D70C1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454321" y="6419932"/>
              <a:ext cx="265430" cy="198120"/>
            </a:xfrm>
            <a:custGeom>
              <a:avLst/>
              <a:gdLst/>
              <a:ahLst/>
              <a:cxnLst/>
              <a:rect l="l" t="t" r="r" b="b"/>
              <a:pathLst>
                <a:path w="265430" h="198120">
                  <a:moveTo>
                    <a:pt x="74575" y="0"/>
                  </a:moveTo>
                  <a:lnTo>
                    <a:pt x="36974" y="11228"/>
                  </a:lnTo>
                  <a:lnTo>
                    <a:pt x="10475" y="40364"/>
                  </a:lnTo>
                  <a:lnTo>
                    <a:pt x="224" y="83950"/>
                  </a:lnTo>
                  <a:lnTo>
                    <a:pt x="149" y="105021"/>
                  </a:lnTo>
                  <a:lnTo>
                    <a:pt x="24" y="125941"/>
                  </a:lnTo>
                  <a:lnTo>
                    <a:pt x="224" y="167527"/>
                  </a:lnTo>
                  <a:lnTo>
                    <a:pt x="25768" y="197917"/>
                  </a:lnTo>
                  <a:lnTo>
                    <a:pt x="37122" y="195237"/>
                  </a:lnTo>
                  <a:lnTo>
                    <a:pt x="44098" y="188691"/>
                  </a:lnTo>
                  <a:lnTo>
                    <a:pt x="47612" y="179295"/>
                  </a:lnTo>
                  <a:lnTo>
                    <a:pt x="48579" y="168069"/>
                  </a:lnTo>
                  <a:lnTo>
                    <a:pt x="48449" y="125195"/>
                  </a:lnTo>
                  <a:lnTo>
                    <a:pt x="48587" y="103809"/>
                  </a:lnTo>
                  <a:lnTo>
                    <a:pt x="58507" y="57965"/>
                  </a:lnTo>
                  <a:lnTo>
                    <a:pt x="81733" y="50308"/>
                  </a:lnTo>
                  <a:lnTo>
                    <a:pt x="94604" y="53248"/>
                  </a:lnTo>
                  <a:lnTo>
                    <a:pt x="102789" y="60004"/>
                  </a:lnTo>
                  <a:lnTo>
                    <a:pt x="107102" y="69916"/>
                  </a:lnTo>
                  <a:lnTo>
                    <a:pt x="108359" y="82321"/>
                  </a:lnTo>
                  <a:lnTo>
                    <a:pt x="108118" y="102664"/>
                  </a:lnTo>
                  <a:lnTo>
                    <a:pt x="108049" y="143147"/>
                  </a:lnTo>
                  <a:lnTo>
                    <a:pt x="112022" y="186792"/>
                  </a:lnTo>
                  <a:lnTo>
                    <a:pt x="131720" y="197375"/>
                  </a:lnTo>
                  <a:lnTo>
                    <a:pt x="145241" y="194695"/>
                  </a:lnTo>
                  <a:lnTo>
                    <a:pt x="152703" y="186927"/>
                  </a:lnTo>
                  <a:lnTo>
                    <a:pt x="155785" y="175700"/>
                  </a:lnTo>
                  <a:lnTo>
                    <a:pt x="156164" y="162642"/>
                  </a:lnTo>
                  <a:lnTo>
                    <a:pt x="156164" y="91547"/>
                  </a:lnTo>
                  <a:lnTo>
                    <a:pt x="157948" y="72663"/>
                  </a:lnTo>
                  <a:lnTo>
                    <a:pt x="163501" y="59732"/>
                  </a:lnTo>
                  <a:lnTo>
                    <a:pt x="173129" y="52399"/>
                  </a:lnTo>
                  <a:lnTo>
                    <a:pt x="187136" y="50308"/>
                  </a:lnTo>
                  <a:lnTo>
                    <a:pt x="200887" y="52486"/>
                  </a:lnTo>
                  <a:lnTo>
                    <a:pt x="216475" y="92089"/>
                  </a:lnTo>
                  <a:lnTo>
                    <a:pt x="216888" y="130079"/>
                  </a:lnTo>
                  <a:lnTo>
                    <a:pt x="216785" y="149023"/>
                  </a:lnTo>
                  <a:lnTo>
                    <a:pt x="216475" y="168069"/>
                  </a:lnTo>
                  <a:lnTo>
                    <a:pt x="217520" y="179516"/>
                  </a:lnTo>
                  <a:lnTo>
                    <a:pt x="221163" y="188827"/>
                  </a:lnTo>
                  <a:lnTo>
                    <a:pt x="228164" y="195085"/>
                  </a:lnTo>
                  <a:lnTo>
                    <a:pt x="239287" y="197375"/>
                  </a:lnTo>
                  <a:lnTo>
                    <a:pt x="251300" y="195382"/>
                  </a:lnTo>
                  <a:lnTo>
                    <a:pt x="259190" y="189166"/>
                  </a:lnTo>
                  <a:lnTo>
                    <a:pt x="263513" y="179593"/>
                  </a:lnTo>
                  <a:lnTo>
                    <a:pt x="264831" y="167527"/>
                  </a:lnTo>
                  <a:lnTo>
                    <a:pt x="264831" y="119767"/>
                  </a:lnTo>
                  <a:lnTo>
                    <a:pt x="264831" y="83950"/>
                  </a:lnTo>
                  <a:lnTo>
                    <a:pt x="255321" y="40516"/>
                  </a:lnTo>
                  <a:lnTo>
                    <a:pt x="229919" y="11633"/>
                  </a:lnTo>
                  <a:lnTo>
                    <a:pt x="193311" y="455"/>
                  </a:lnTo>
                  <a:lnTo>
                    <a:pt x="150186" y="10141"/>
                  </a:lnTo>
                  <a:lnTo>
                    <a:pt x="141815" y="13499"/>
                  </a:lnTo>
                  <a:lnTo>
                    <a:pt x="134159" y="14619"/>
                  </a:lnTo>
                  <a:lnTo>
                    <a:pt x="126503" y="13499"/>
                  </a:lnTo>
                  <a:lnTo>
                    <a:pt x="118132" y="10141"/>
                  </a:lnTo>
                  <a:lnTo>
                    <a:pt x="745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1755" y="6420842"/>
              <a:ext cx="163247" cy="197457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60583" y="6420645"/>
              <a:ext cx="162248" cy="19720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09549" y="1313215"/>
            <a:ext cx="3837940" cy="3196590"/>
            <a:chOff x="809549" y="1313215"/>
            <a:chExt cx="3837940" cy="319659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11454" y="1316690"/>
              <a:ext cx="1947633" cy="3190844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811454" y="1315120"/>
              <a:ext cx="1948180" cy="3192780"/>
            </a:xfrm>
            <a:custGeom>
              <a:avLst/>
              <a:gdLst/>
              <a:ahLst/>
              <a:cxnLst/>
              <a:rect l="l" t="t" r="r" b="b"/>
              <a:pathLst>
                <a:path w="1948180" h="3192779">
                  <a:moveTo>
                    <a:pt x="1016788" y="0"/>
                  </a:moveTo>
                  <a:lnTo>
                    <a:pt x="1088086" y="9459"/>
                  </a:lnTo>
                  <a:lnTo>
                    <a:pt x="1157885" y="27193"/>
                  </a:lnTo>
                  <a:lnTo>
                    <a:pt x="1225995" y="52899"/>
                  </a:lnTo>
                  <a:lnTo>
                    <a:pt x="1292225" y="86275"/>
                  </a:lnTo>
                  <a:lnTo>
                    <a:pt x="1356387" y="127019"/>
                  </a:lnTo>
                  <a:lnTo>
                    <a:pt x="1387633" y="150060"/>
                  </a:lnTo>
                  <a:lnTo>
                    <a:pt x="1418291" y="174830"/>
                  </a:lnTo>
                  <a:lnTo>
                    <a:pt x="1448336" y="201291"/>
                  </a:lnTo>
                  <a:lnTo>
                    <a:pt x="1477747" y="229405"/>
                  </a:lnTo>
                  <a:lnTo>
                    <a:pt x="1506498" y="259135"/>
                  </a:lnTo>
                  <a:lnTo>
                    <a:pt x="1534566" y="290443"/>
                  </a:lnTo>
                  <a:lnTo>
                    <a:pt x="1561927" y="323291"/>
                  </a:lnTo>
                  <a:lnTo>
                    <a:pt x="1588558" y="357642"/>
                  </a:lnTo>
                  <a:lnTo>
                    <a:pt x="1614434" y="393457"/>
                  </a:lnTo>
                  <a:lnTo>
                    <a:pt x="1639533" y="430699"/>
                  </a:lnTo>
                  <a:lnTo>
                    <a:pt x="1663831" y="469331"/>
                  </a:lnTo>
                  <a:lnTo>
                    <a:pt x="1687303" y="509314"/>
                  </a:lnTo>
                  <a:lnTo>
                    <a:pt x="1709926" y="550611"/>
                  </a:lnTo>
                  <a:lnTo>
                    <a:pt x="1731677" y="593184"/>
                  </a:lnTo>
                  <a:lnTo>
                    <a:pt x="1752531" y="636995"/>
                  </a:lnTo>
                  <a:lnTo>
                    <a:pt x="1772466" y="682007"/>
                  </a:lnTo>
                  <a:lnTo>
                    <a:pt x="1791457" y="728182"/>
                  </a:lnTo>
                  <a:lnTo>
                    <a:pt x="1809480" y="775482"/>
                  </a:lnTo>
                  <a:lnTo>
                    <a:pt x="1826512" y="823869"/>
                  </a:lnTo>
                  <a:lnTo>
                    <a:pt x="1842530" y="873306"/>
                  </a:lnTo>
                  <a:lnTo>
                    <a:pt x="1857509" y="923755"/>
                  </a:lnTo>
                  <a:lnTo>
                    <a:pt x="1871426" y="975178"/>
                  </a:lnTo>
                  <a:lnTo>
                    <a:pt x="1884257" y="1027537"/>
                  </a:lnTo>
                  <a:lnTo>
                    <a:pt x="1895979" y="1080795"/>
                  </a:lnTo>
                  <a:lnTo>
                    <a:pt x="1906567" y="1134914"/>
                  </a:lnTo>
                  <a:lnTo>
                    <a:pt x="1915999" y="1189857"/>
                  </a:lnTo>
                  <a:lnTo>
                    <a:pt x="1924250" y="1245584"/>
                  </a:lnTo>
                  <a:lnTo>
                    <a:pt x="1931296" y="1302060"/>
                  </a:lnTo>
                  <a:lnTo>
                    <a:pt x="1937114" y="1359246"/>
                  </a:lnTo>
                  <a:lnTo>
                    <a:pt x="1941681" y="1417104"/>
                  </a:lnTo>
                  <a:lnTo>
                    <a:pt x="1944972" y="1475596"/>
                  </a:lnTo>
                  <a:lnTo>
                    <a:pt x="1946964" y="1534686"/>
                  </a:lnTo>
                  <a:lnTo>
                    <a:pt x="1947634" y="1594334"/>
                  </a:lnTo>
                  <a:lnTo>
                    <a:pt x="1946960" y="1654398"/>
                  </a:lnTo>
                  <a:lnTo>
                    <a:pt x="1944954" y="1713892"/>
                  </a:lnTo>
                  <a:lnTo>
                    <a:pt x="1941640" y="1772776"/>
                  </a:lnTo>
                  <a:lnTo>
                    <a:pt x="1937042" y="1831014"/>
                  </a:lnTo>
                  <a:lnTo>
                    <a:pt x="1931182" y="1888568"/>
                  </a:lnTo>
                  <a:lnTo>
                    <a:pt x="1924086" y="1945398"/>
                  </a:lnTo>
                  <a:lnTo>
                    <a:pt x="1915776" y="2001466"/>
                  </a:lnTo>
                  <a:lnTo>
                    <a:pt x="1906277" y="2056736"/>
                  </a:lnTo>
                  <a:lnTo>
                    <a:pt x="1895612" y="2111168"/>
                  </a:lnTo>
                  <a:lnTo>
                    <a:pt x="1883804" y="2164724"/>
                  </a:lnTo>
                  <a:lnTo>
                    <a:pt x="1870878" y="2217367"/>
                  </a:lnTo>
                  <a:lnTo>
                    <a:pt x="1856857" y="2269058"/>
                  </a:lnTo>
                  <a:lnTo>
                    <a:pt x="1841764" y="2319759"/>
                  </a:lnTo>
                  <a:lnTo>
                    <a:pt x="1825625" y="2369432"/>
                  </a:lnTo>
                  <a:lnTo>
                    <a:pt x="1808461" y="2418038"/>
                  </a:lnTo>
                  <a:lnTo>
                    <a:pt x="1790297" y="2465541"/>
                  </a:lnTo>
                  <a:lnTo>
                    <a:pt x="1771157" y="2511900"/>
                  </a:lnTo>
                  <a:lnTo>
                    <a:pt x="1751065" y="2557079"/>
                  </a:lnTo>
                  <a:lnTo>
                    <a:pt x="1730043" y="2601040"/>
                  </a:lnTo>
                  <a:lnTo>
                    <a:pt x="1708116" y="2643743"/>
                  </a:lnTo>
                  <a:lnTo>
                    <a:pt x="1685308" y="2685152"/>
                  </a:lnTo>
                  <a:lnTo>
                    <a:pt x="1661642" y="2725227"/>
                  </a:lnTo>
                  <a:lnTo>
                    <a:pt x="1637142" y="2763931"/>
                  </a:lnTo>
                  <a:lnTo>
                    <a:pt x="1611831" y="2801225"/>
                  </a:lnTo>
                  <a:lnTo>
                    <a:pt x="1585733" y="2837072"/>
                  </a:lnTo>
                  <a:lnTo>
                    <a:pt x="1558873" y="2871434"/>
                  </a:lnTo>
                  <a:lnTo>
                    <a:pt x="1531273" y="2904271"/>
                  </a:lnTo>
                  <a:lnTo>
                    <a:pt x="1502957" y="2935547"/>
                  </a:lnTo>
                  <a:lnTo>
                    <a:pt x="1473950" y="2965222"/>
                  </a:lnTo>
                  <a:lnTo>
                    <a:pt x="1444274" y="2993259"/>
                  </a:lnTo>
                  <a:lnTo>
                    <a:pt x="1413954" y="3019620"/>
                  </a:lnTo>
                  <a:lnTo>
                    <a:pt x="1383013" y="3044267"/>
                  </a:lnTo>
                  <a:lnTo>
                    <a:pt x="1351475" y="3067161"/>
                  </a:lnTo>
                  <a:lnTo>
                    <a:pt x="1319363" y="3088264"/>
                  </a:lnTo>
                  <a:lnTo>
                    <a:pt x="1253514" y="3124946"/>
                  </a:lnTo>
                  <a:lnTo>
                    <a:pt x="1185657" y="3154007"/>
                  </a:lnTo>
                  <a:lnTo>
                    <a:pt x="1115979" y="3175142"/>
                  </a:lnTo>
                  <a:lnTo>
                    <a:pt x="1044672" y="3188048"/>
                  </a:lnTo>
                  <a:lnTo>
                    <a:pt x="971924" y="3192417"/>
                  </a:lnTo>
                  <a:lnTo>
                    <a:pt x="935632" y="3191318"/>
                  </a:lnTo>
                  <a:lnTo>
                    <a:pt x="864047" y="3182643"/>
                  </a:lnTo>
                  <a:lnTo>
                    <a:pt x="793954" y="3165584"/>
                  </a:lnTo>
                  <a:lnTo>
                    <a:pt x="725545" y="3140448"/>
                  </a:lnTo>
                  <a:lnTo>
                    <a:pt x="659012" y="3107538"/>
                  </a:lnTo>
                  <a:lnTo>
                    <a:pt x="594546" y="3067161"/>
                  </a:lnTo>
                  <a:lnTo>
                    <a:pt x="563148" y="3044267"/>
                  </a:lnTo>
                  <a:lnTo>
                    <a:pt x="532339" y="3019620"/>
                  </a:lnTo>
                  <a:lnTo>
                    <a:pt x="502143" y="2993259"/>
                  </a:lnTo>
                  <a:lnTo>
                    <a:pt x="472583" y="2965222"/>
                  </a:lnTo>
                  <a:lnTo>
                    <a:pt x="443684" y="2935547"/>
                  </a:lnTo>
                  <a:lnTo>
                    <a:pt x="415469" y="2904271"/>
                  </a:lnTo>
                  <a:lnTo>
                    <a:pt x="387964" y="2871434"/>
                  </a:lnTo>
                  <a:lnTo>
                    <a:pt x="361190" y="2837072"/>
                  </a:lnTo>
                  <a:lnTo>
                    <a:pt x="335173" y="2801225"/>
                  </a:lnTo>
                  <a:lnTo>
                    <a:pt x="309936" y="2763931"/>
                  </a:lnTo>
                  <a:lnTo>
                    <a:pt x="285504" y="2725227"/>
                  </a:lnTo>
                  <a:lnTo>
                    <a:pt x="261900" y="2685152"/>
                  </a:lnTo>
                  <a:lnTo>
                    <a:pt x="239149" y="2643743"/>
                  </a:lnTo>
                  <a:lnTo>
                    <a:pt x="217273" y="2601040"/>
                  </a:lnTo>
                  <a:lnTo>
                    <a:pt x="196298" y="2557079"/>
                  </a:lnTo>
                  <a:lnTo>
                    <a:pt x="176247" y="2511900"/>
                  </a:lnTo>
                  <a:lnTo>
                    <a:pt x="157144" y="2465541"/>
                  </a:lnTo>
                  <a:lnTo>
                    <a:pt x="139014" y="2418038"/>
                  </a:lnTo>
                  <a:lnTo>
                    <a:pt x="121879" y="2369432"/>
                  </a:lnTo>
                  <a:lnTo>
                    <a:pt x="105764" y="2319759"/>
                  </a:lnTo>
                  <a:lnTo>
                    <a:pt x="90694" y="2269058"/>
                  </a:lnTo>
                  <a:lnTo>
                    <a:pt x="76691" y="2217367"/>
                  </a:lnTo>
                  <a:lnTo>
                    <a:pt x="63780" y="2164724"/>
                  </a:lnTo>
                  <a:lnTo>
                    <a:pt x="51985" y="2111168"/>
                  </a:lnTo>
                  <a:lnTo>
                    <a:pt x="41330" y="2056736"/>
                  </a:lnTo>
                  <a:lnTo>
                    <a:pt x="31839" y="2001466"/>
                  </a:lnTo>
                  <a:lnTo>
                    <a:pt x="23536" y="1945398"/>
                  </a:lnTo>
                  <a:lnTo>
                    <a:pt x="16444" y="1888568"/>
                  </a:lnTo>
                  <a:lnTo>
                    <a:pt x="10588" y="1831014"/>
                  </a:lnTo>
                  <a:lnTo>
                    <a:pt x="5991" y="1772776"/>
                  </a:lnTo>
                  <a:lnTo>
                    <a:pt x="2679" y="1713892"/>
                  </a:lnTo>
                  <a:lnTo>
                    <a:pt x="673" y="1654398"/>
                  </a:lnTo>
                  <a:lnTo>
                    <a:pt x="0" y="1594334"/>
                  </a:lnTo>
                  <a:lnTo>
                    <a:pt x="673" y="1534526"/>
                  </a:lnTo>
                  <a:lnTo>
                    <a:pt x="2679" y="1475277"/>
                  </a:lnTo>
                  <a:lnTo>
                    <a:pt x="5991" y="1416624"/>
                  </a:lnTo>
                  <a:lnTo>
                    <a:pt x="10588" y="1358607"/>
                  </a:lnTo>
                  <a:lnTo>
                    <a:pt x="16444" y="1301264"/>
                  </a:lnTo>
                  <a:lnTo>
                    <a:pt x="23536" y="1244634"/>
                  </a:lnTo>
                  <a:lnTo>
                    <a:pt x="31839" y="1188753"/>
                  </a:lnTo>
                  <a:lnTo>
                    <a:pt x="41330" y="1133662"/>
                  </a:lnTo>
                  <a:lnTo>
                    <a:pt x="51985" y="1079399"/>
                  </a:lnTo>
                  <a:lnTo>
                    <a:pt x="63780" y="1026001"/>
                  </a:lnTo>
                  <a:lnTo>
                    <a:pt x="76691" y="973508"/>
                  </a:lnTo>
                  <a:lnTo>
                    <a:pt x="90694" y="921958"/>
                  </a:lnTo>
                  <a:lnTo>
                    <a:pt x="105764" y="871389"/>
                  </a:lnTo>
                  <a:lnTo>
                    <a:pt x="121879" y="821839"/>
                  </a:lnTo>
                  <a:lnTo>
                    <a:pt x="139014" y="773347"/>
                  </a:lnTo>
                  <a:lnTo>
                    <a:pt x="157144" y="725952"/>
                  </a:lnTo>
                  <a:lnTo>
                    <a:pt x="176247" y="679692"/>
                  </a:lnTo>
                  <a:lnTo>
                    <a:pt x="196298" y="634605"/>
                  </a:lnTo>
                  <a:lnTo>
                    <a:pt x="217273" y="590729"/>
                  </a:lnTo>
                  <a:lnTo>
                    <a:pt x="239149" y="548104"/>
                  </a:lnTo>
                  <a:lnTo>
                    <a:pt x="261900" y="506767"/>
                  </a:lnTo>
                  <a:lnTo>
                    <a:pt x="285504" y="466757"/>
                  </a:lnTo>
                  <a:lnTo>
                    <a:pt x="309936" y="428112"/>
                  </a:lnTo>
                  <a:lnTo>
                    <a:pt x="335173" y="390871"/>
                  </a:lnTo>
                  <a:lnTo>
                    <a:pt x="361190" y="355073"/>
                  </a:lnTo>
                  <a:lnTo>
                    <a:pt x="387964" y="320755"/>
                  </a:lnTo>
                  <a:lnTo>
                    <a:pt x="415469" y="287955"/>
                  </a:lnTo>
                  <a:lnTo>
                    <a:pt x="443684" y="256714"/>
                  </a:lnTo>
                  <a:lnTo>
                    <a:pt x="472583" y="227068"/>
                  </a:lnTo>
                  <a:lnTo>
                    <a:pt x="502143" y="199056"/>
                  </a:lnTo>
                  <a:lnTo>
                    <a:pt x="532339" y="172717"/>
                  </a:lnTo>
                  <a:lnTo>
                    <a:pt x="563148" y="148089"/>
                  </a:lnTo>
                  <a:lnTo>
                    <a:pt x="594546" y="125211"/>
                  </a:lnTo>
                  <a:lnTo>
                    <a:pt x="626508" y="104120"/>
                  </a:lnTo>
                  <a:lnTo>
                    <a:pt x="692032" y="67456"/>
                  </a:lnTo>
                  <a:lnTo>
                    <a:pt x="759527" y="38405"/>
                  </a:lnTo>
                  <a:lnTo>
                    <a:pt x="828802" y="17273"/>
                  </a:lnTo>
                  <a:lnTo>
                    <a:pt x="899665" y="4369"/>
                  </a:lnTo>
                  <a:lnTo>
                    <a:pt x="971924" y="0"/>
                  </a:lnTo>
                  <a:lnTo>
                    <a:pt x="983137" y="0"/>
                  </a:lnTo>
                  <a:lnTo>
                    <a:pt x="994351" y="0"/>
                  </a:lnTo>
                  <a:lnTo>
                    <a:pt x="1005568" y="0"/>
                  </a:lnTo>
                  <a:lnTo>
                    <a:pt x="1016788" y="0"/>
                  </a:lnTo>
                  <a:close/>
                </a:path>
              </a:pathLst>
            </a:custGeom>
            <a:ln w="3737">
              <a:solidFill>
                <a:srgbClr val="86C1E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990883" y="1752013"/>
              <a:ext cx="1394460" cy="2273935"/>
            </a:xfrm>
            <a:custGeom>
              <a:avLst/>
              <a:gdLst/>
              <a:ahLst/>
              <a:cxnLst/>
              <a:rect l="l" t="t" r="r" b="b"/>
              <a:pathLst>
                <a:path w="1394460" h="2273935">
                  <a:moveTo>
                    <a:pt x="695298" y="0"/>
                  </a:moveTo>
                  <a:lnTo>
                    <a:pt x="624040" y="5856"/>
                  </a:lnTo>
                  <a:lnTo>
                    <a:pt x="554878" y="23046"/>
                  </a:lnTo>
                  <a:lnTo>
                    <a:pt x="488158" y="51000"/>
                  </a:lnTo>
                  <a:lnTo>
                    <a:pt x="424225" y="89149"/>
                  </a:lnTo>
                  <a:lnTo>
                    <a:pt x="393412" y="111869"/>
                  </a:lnTo>
                  <a:lnTo>
                    <a:pt x="363425" y="136924"/>
                  </a:lnTo>
                  <a:lnTo>
                    <a:pt x="334307" y="164244"/>
                  </a:lnTo>
                  <a:lnTo>
                    <a:pt x="306101" y="193756"/>
                  </a:lnTo>
                  <a:lnTo>
                    <a:pt x="278851" y="225391"/>
                  </a:lnTo>
                  <a:lnTo>
                    <a:pt x="252599" y="259076"/>
                  </a:lnTo>
                  <a:lnTo>
                    <a:pt x="227389" y="294742"/>
                  </a:lnTo>
                  <a:lnTo>
                    <a:pt x="203264" y="332315"/>
                  </a:lnTo>
                  <a:lnTo>
                    <a:pt x="180268" y="371726"/>
                  </a:lnTo>
                  <a:lnTo>
                    <a:pt x="158442" y="412904"/>
                  </a:lnTo>
                  <a:lnTo>
                    <a:pt x="137830" y="455777"/>
                  </a:lnTo>
                  <a:lnTo>
                    <a:pt x="118476" y="500273"/>
                  </a:lnTo>
                  <a:lnTo>
                    <a:pt x="100422" y="546323"/>
                  </a:lnTo>
                  <a:lnTo>
                    <a:pt x="83712" y="593854"/>
                  </a:lnTo>
                  <a:lnTo>
                    <a:pt x="68389" y="642796"/>
                  </a:lnTo>
                  <a:lnTo>
                    <a:pt x="54496" y="693077"/>
                  </a:lnTo>
                  <a:lnTo>
                    <a:pt x="42075" y="744627"/>
                  </a:lnTo>
                  <a:lnTo>
                    <a:pt x="31171" y="797373"/>
                  </a:lnTo>
                  <a:lnTo>
                    <a:pt x="21826" y="851246"/>
                  </a:lnTo>
                  <a:lnTo>
                    <a:pt x="14084" y="906174"/>
                  </a:lnTo>
                  <a:lnTo>
                    <a:pt x="7986" y="962086"/>
                  </a:lnTo>
                  <a:lnTo>
                    <a:pt x="3578" y="1018910"/>
                  </a:lnTo>
                  <a:lnTo>
                    <a:pt x="901" y="1076575"/>
                  </a:lnTo>
                  <a:lnTo>
                    <a:pt x="0" y="1135012"/>
                  </a:lnTo>
                  <a:lnTo>
                    <a:pt x="901" y="1193801"/>
                  </a:lnTo>
                  <a:lnTo>
                    <a:pt x="3578" y="1251798"/>
                  </a:lnTo>
                  <a:lnTo>
                    <a:pt x="7986" y="1308932"/>
                  </a:lnTo>
                  <a:lnTo>
                    <a:pt x="14084" y="1365132"/>
                  </a:lnTo>
                  <a:lnTo>
                    <a:pt x="21826" y="1420328"/>
                  </a:lnTo>
                  <a:lnTo>
                    <a:pt x="31171" y="1474450"/>
                  </a:lnTo>
                  <a:lnTo>
                    <a:pt x="42075" y="1527427"/>
                  </a:lnTo>
                  <a:lnTo>
                    <a:pt x="54496" y="1579189"/>
                  </a:lnTo>
                  <a:lnTo>
                    <a:pt x="68389" y="1629666"/>
                  </a:lnTo>
                  <a:lnTo>
                    <a:pt x="83712" y="1678786"/>
                  </a:lnTo>
                  <a:lnTo>
                    <a:pt x="100422" y="1726480"/>
                  </a:lnTo>
                  <a:lnTo>
                    <a:pt x="118476" y="1772677"/>
                  </a:lnTo>
                  <a:lnTo>
                    <a:pt x="137830" y="1817307"/>
                  </a:lnTo>
                  <a:lnTo>
                    <a:pt x="158442" y="1860299"/>
                  </a:lnTo>
                  <a:lnTo>
                    <a:pt x="180268" y="1901584"/>
                  </a:lnTo>
                  <a:lnTo>
                    <a:pt x="203264" y="1941090"/>
                  </a:lnTo>
                  <a:lnTo>
                    <a:pt x="227389" y="1978747"/>
                  </a:lnTo>
                  <a:lnTo>
                    <a:pt x="252599" y="2014485"/>
                  </a:lnTo>
                  <a:lnTo>
                    <a:pt x="278851" y="2048233"/>
                  </a:lnTo>
                  <a:lnTo>
                    <a:pt x="306101" y="2079921"/>
                  </a:lnTo>
                  <a:lnTo>
                    <a:pt x="334307" y="2109478"/>
                  </a:lnTo>
                  <a:lnTo>
                    <a:pt x="363425" y="2136835"/>
                  </a:lnTo>
                  <a:lnTo>
                    <a:pt x="393412" y="2161921"/>
                  </a:lnTo>
                  <a:lnTo>
                    <a:pt x="424225" y="2184665"/>
                  </a:lnTo>
                  <a:lnTo>
                    <a:pt x="488158" y="2222846"/>
                  </a:lnTo>
                  <a:lnTo>
                    <a:pt x="554878" y="2250815"/>
                  </a:lnTo>
                  <a:lnTo>
                    <a:pt x="624040" y="2268010"/>
                  </a:lnTo>
                  <a:lnTo>
                    <a:pt x="695298" y="2273867"/>
                  </a:lnTo>
                  <a:lnTo>
                    <a:pt x="731182" y="2272391"/>
                  </a:lnTo>
                  <a:lnTo>
                    <a:pt x="801524" y="2260795"/>
                  </a:lnTo>
                  <a:lnTo>
                    <a:pt x="869666" y="2238142"/>
                  </a:lnTo>
                  <a:lnTo>
                    <a:pt x="935254" y="2204997"/>
                  </a:lnTo>
                  <a:lnTo>
                    <a:pt x="997931" y="2161921"/>
                  </a:lnTo>
                  <a:lnTo>
                    <a:pt x="1028067" y="2136835"/>
                  </a:lnTo>
                  <a:lnTo>
                    <a:pt x="1057341" y="2109478"/>
                  </a:lnTo>
                  <a:lnTo>
                    <a:pt x="1085710" y="2079921"/>
                  </a:lnTo>
                  <a:lnTo>
                    <a:pt x="1113129" y="2048233"/>
                  </a:lnTo>
                  <a:lnTo>
                    <a:pt x="1139553" y="2014485"/>
                  </a:lnTo>
                  <a:lnTo>
                    <a:pt x="1164938" y="1978747"/>
                  </a:lnTo>
                  <a:lnTo>
                    <a:pt x="1189239" y="1941090"/>
                  </a:lnTo>
                  <a:lnTo>
                    <a:pt x="1212412" y="1901584"/>
                  </a:lnTo>
                  <a:lnTo>
                    <a:pt x="1234413" y="1860299"/>
                  </a:lnTo>
                  <a:lnTo>
                    <a:pt x="1255196" y="1817307"/>
                  </a:lnTo>
                  <a:lnTo>
                    <a:pt x="1274718" y="1772677"/>
                  </a:lnTo>
                  <a:lnTo>
                    <a:pt x="1292934" y="1726480"/>
                  </a:lnTo>
                  <a:lnTo>
                    <a:pt x="1309799" y="1678786"/>
                  </a:lnTo>
                  <a:lnTo>
                    <a:pt x="1325269" y="1629666"/>
                  </a:lnTo>
                  <a:lnTo>
                    <a:pt x="1339300" y="1579189"/>
                  </a:lnTo>
                  <a:lnTo>
                    <a:pt x="1351846" y="1527427"/>
                  </a:lnTo>
                  <a:lnTo>
                    <a:pt x="1362864" y="1474450"/>
                  </a:lnTo>
                  <a:lnTo>
                    <a:pt x="1372309" y="1420328"/>
                  </a:lnTo>
                  <a:lnTo>
                    <a:pt x="1380137" y="1365132"/>
                  </a:lnTo>
                  <a:lnTo>
                    <a:pt x="1386302" y="1308932"/>
                  </a:lnTo>
                  <a:lnTo>
                    <a:pt x="1390761" y="1251798"/>
                  </a:lnTo>
                  <a:lnTo>
                    <a:pt x="1393469" y="1193801"/>
                  </a:lnTo>
                  <a:lnTo>
                    <a:pt x="1394382" y="1135012"/>
                  </a:lnTo>
                  <a:lnTo>
                    <a:pt x="1393469" y="1076575"/>
                  </a:lnTo>
                  <a:lnTo>
                    <a:pt x="1390761" y="1018910"/>
                  </a:lnTo>
                  <a:lnTo>
                    <a:pt x="1386302" y="962086"/>
                  </a:lnTo>
                  <a:lnTo>
                    <a:pt x="1380137" y="906174"/>
                  </a:lnTo>
                  <a:lnTo>
                    <a:pt x="1372309" y="851246"/>
                  </a:lnTo>
                  <a:lnTo>
                    <a:pt x="1362864" y="797373"/>
                  </a:lnTo>
                  <a:lnTo>
                    <a:pt x="1351846" y="744627"/>
                  </a:lnTo>
                  <a:lnTo>
                    <a:pt x="1339300" y="693077"/>
                  </a:lnTo>
                  <a:lnTo>
                    <a:pt x="1325269" y="642796"/>
                  </a:lnTo>
                  <a:lnTo>
                    <a:pt x="1309799" y="593854"/>
                  </a:lnTo>
                  <a:lnTo>
                    <a:pt x="1292934" y="546323"/>
                  </a:lnTo>
                  <a:lnTo>
                    <a:pt x="1274718" y="500273"/>
                  </a:lnTo>
                  <a:lnTo>
                    <a:pt x="1255196" y="455777"/>
                  </a:lnTo>
                  <a:lnTo>
                    <a:pt x="1234413" y="412904"/>
                  </a:lnTo>
                  <a:lnTo>
                    <a:pt x="1212412" y="371726"/>
                  </a:lnTo>
                  <a:lnTo>
                    <a:pt x="1189239" y="332315"/>
                  </a:lnTo>
                  <a:lnTo>
                    <a:pt x="1164938" y="294742"/>
                  </a:lnTo>
                  <a:lnTo>
                    <a:pt x="1139553" y="259076"/>
                  </a:lnTo>
                  <a:lnTo>
                    <a:pt x="1113129" y="225391"/>
                  </a:lnTo>
                  <a:lnTo>
                    <a:pt x="1085710" y="193756"/>
                  </a:lnTo>
                  <a:lnTo>
                    <a:pt x="1057341" y="164244"/>
                  </a:lnTo>
                  <a:lnTo>
                    <a:pt x="1028067" y="136924"/>
                  </a:lnTo>
                  <a:lnTo>
                    <a:pt x="997931" y="111869"/>
                  </a:lnTo>
                  <a:lnTo>
                    <a:pt x="966979" y="89149"/>
                  </a:lnTo>
                  <a:lnTo>
                    <a:pt x="902802" y="51000"/>
                  </a:lnTo>
                  <a:lnTo>
                    <a:pt x="835892" y="23046"/>
                  </a:lnTo>
                  <a:lnTo>
                    <a:pt x="766606" y="5856"/>
                  </a:lnTo>
                  <a:lnTo>
                    <a:pt x="695298" y="0"/>
                  </a:lnTo>
                  <a:close/>
                </a:path>
              </a:pathLst>
            </a:custGeom>
            <a:solidFill>
              <a:srgbClr val="BBBD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065648" y="1830393"/>
              <a:ext cx="1256030" cy="2124710"/>
            </a:xfrm>
            <a:custGeom>
              <a:avLst/>
              <a:gdLst/>
              <a:ahLst/>
              <a:cxnLst/>
              <a:rect l="l" t="t" r="r" b="b"/>
              <a:pathLst>
                <a:path w="1256030" h="2124710">
                  <a:moveTo>
                    <a:pt x="628015" y="0"/>
                  </a:moveTo>
                  <a:lnTo>
                    <a:pt x="557117" y="6647"/>
                  </a:lnTo>
                  <a:lnTo>
                    <a:pt x="488558" y="26114"/>
                  </a:lnTo>
                  <a:lnTo>
                    <a:pt x="422758" y="57687"/>
                  </a:lnTo>
                  <a:lnTo>
                    <a:pt x="360137" y="100654"/>
                  </a:lnTo>
                  <a:lnTo>
                    <a:pt x="330149" y="126188"/>
                  </a:lnTo>
                  <a:lnTo>
                    <a:pt x="301113" y="154303"/>
                  </a:lnTo>
                  <a:lnTo>
                    <a:pt x="273082" y="184910"/>
                  </a:lnTo>
                  <a:lnTo>
                    <a:pt x="246107" y="217920"/>
                  </a:lnTo>
                  <a:lnTo>
                    <a:pt x="220241" y="253244"/>
                  </a:lnTo>
                  <a:lnTo>
                    <a:pt x="195537" y="290792"/>
                  </a:lnTo>
                  <a:lnTo>
                    <a:pt x="172046" y="330477"/>
                  </a:lnTo>
                  <a:lnTo>
                    <a:pt x="149822" y="372208"/>
                  </a:lnTo>
                  <a:lnTo>
                    <a:pt x="128917" y="415896"/>
                  </a:lnTo>
                  <a:lnTo>
                    <a:pt x="109383" y="461453"/>
                  </a:lnTo>
                  <a:lnTo>
                    <a:pt x="91273" y="508789"/>
                  </a:lnTo>
                  <a:lnTo>
                    <a:pt x="74639" y="557815"/>
                  </a:lnTo>
                  <a:lnTo>
                    <a:pt x="59533" y="608443"/>
                  </a:lnTo>
                  <a:lnTo>
                    <a:pt x="46008" y="660582"/>
                  </a:lnTo>
                  <a:lnTo>
                    <a:pt x="34116" y="714145"/>
                  </a:lnTo>
                  <a:lnTo>
                    <a:pt x="23910" y="769041"/>
                  </a:lnTo>
                  <a:lnTo>
                    <a:pt x="15442" y="825182"/>
                  </a:lnTo>
                  <a:lnTo>
                    <a:pt x="8764" y="882478"/>
                  </a:lnTo>
                  <a:lnTo>
                    <a:pt x="3930" y="940842"/>
                  </a:lnTo>
                  <a:lnTo>
                    <a:pt x="991" y="1000182"/>
                  </a:lnTo>
                  <a:lnTo>
                    <a:pt x="0" y="1060411"/>
                  </a:lnTo>
                  <a:lnTo>
                    <a:pt x="991" y="1121013"/>
                  </a:lnTo>
                  <a:lnTo>
                    <a:pt x="3930" y="1180700"/>
                  </a:lnTo>
                  <a:lnTo>
                    <a:pt x="8764" y="1239385"/>
                  </a:lnTo>
                  <a:lnTo>
                    <a:pt x="15442" y="1296980"/>
                  </a:lnTo>
                  <a:lnTo>
                    <a:pt x="23910" y="1353396"/>
                  </a:lnTo>
                  <a:lnTo>
                    <a:pt x="34116" y="1408545"/>
                  </a:lnTo>
                  <a:lnTo>
                    <a:pt x="46008" y="1462339"/>
                  </a:lnTo>
                  <a:lnTo>
                    <a:pt x="59533" y="1514691"/>
                  </a:lnTo>
                  <a:lnTo>
                    <a:pt x="74639" y="1565510"/>
                  </a:lnTo>
                  <a:lnTo>
                    <a:pt x="91273" y="1614711"/>
                  </a:lnTo>
                  <a:lnTo>
                    <a:pt x="109383" y="1662203"/>
                  </a:lnTo>
                  <a:lnTo>
                    <a:pt x="128917" y="1707900"/>
                  </a:lnTo>
                  <a:lnTo>
                    <a:pt x="149822" y="1751713"/>
                  </a:lnTo>
                  <a:lnTo>
                    <a:pt x="172046" y="1793553"/>
                  </a:lnTo>
                  <a:lnTo>
                    <a:pt x="195537" y="1833333"/>
                  </a:lnTo>
                  <a:lnTo>
                    <a:pt x="220241" y="1870965"/>
                  </a:lnTo>
                  <a:lnTo>
                    <a:pt x="246107" y="1906360"/>
                  </a:lnTo>
                  <a:lnTo>
                    <a:pt x="273082" y="1939430"/>
                  </a:lnTo>
                  <a:lnTo>
                    <a:pt x="301113" y="1970087"/>
                  </a:lnTo>
                  <a:lnTo>
                    <a:pt x="330149" y="1998243"/>
                  </a:lnTo>
                  <a:lnTo>
                    <a:pt x="360137" y="2023809"/>
                  </a:lnTo>
                  <a:lnTo>
                    <a:pt x="391024" y="2046698"/>
                  </a:lnTo>
                  <a:lnTo>
                    <a:pt x="455287" y="2084090"/>
                  </a:lnTo>
                  <a:lnTo>
                    <a:pt x="522519" y="2109713"/>
                  </a:lnTo>
                  <a:lnTo>
                    <a:pt x="592300" y="2122863"/>
                  </a:lnTo>
                  <a:lnTo>
                    <a:pt x="628015" y="2124540"/>
                  </a:lnTo>
                  <a:lnTo>
                    <a:pt x="663730" y="2122863"/>
                  </a:lnTo>
                  <a:lnTo>
                    <a:pt x="733509" y="2109713"/>
                  </a:lnTo>
                  <a:lnTo>
                    <a:pt x="800739" y="2084090"/>
                  </a:lnTo>
                  <a:lnTo>
                    <a:pt x="865002" y="2046698"/>
                  </a:lnTo>
                  <a:lnTo>
                    <a:pt x="895889" y="2023809"/>
                  </a:lnTo>
                  <a:lnTo>
                    <a:pt x="925876" y="1998243"/>
                  </a:lnTo>
                  <a:lnTo>
                    <a:pt x="954912" y="1970087"/>
                  </a:lnTo>
                  <a:lnTo>
                    <a:pt x="982944" y="1939430"/>
                  </a:lnTo>
                  <a:lnTo>
                    <a:pt x="1009919" y="1906360"/>
                  </a:lnTo>
                  <a:lnTo>
                    <a:pt x="1035785" y="1870965"/>
                  </a:lnTo>
                  <a:lnTo>
                    <a:pt x="1060489" y="1833333"/>
                  </a:lnTo>
                  <a:lnTo>
                    <a:pt x="1083980" y="1793553"/>
                  </a:lnTo>
                  <a:lnTo>
                    <a:pt x="1106204" y="1751713"/>
                  </a:lnTo>
                  <a:lnTo>
                    <a:pt x="1127110" y="1707900"/>
                  </a:lnTo>
                  <a:lnTo>
                    <a:pt x="1146644" y="1662203"/>
                  </a:lnTo>
                  <a:lnTo>
                    <a:pt x="1164755" y="1614711"/>
                  </a:lnTo>
                  <a:lnTo>
                    <a:pt x="1181390" y="1565510"/>
                  </a:lnTo>
                  <a:lnTo>
                    <a:pt x="1196496" y="1514691"/>
                  </a:lnTo>
                  <a:lnTo>
                    <a:pt x="1210021" y="1462339"/>
                  </a:lnTo>
                  <a:lnTo>
                    <a:pt x="1221914" y="1408545"/>
                  </a:lnTo>
                  <a:lnTo>
                    <a:pt x="1232120" y="1353396"/>
                  </a:lnTo>
                  <a:lnTo>
                    <a:pt x="1240588" y="1296980"/>
                  </a:lnTo>
                  <a:lnTo>
                    <a:pt x="1247266" y="1239385"/>
                  </a:lnTo>
                  <a:lnTo>
                    <a:pt x="1252101" y="1180700"/>
                  </a:lnTo>
                  <a:lnTo>
                    <a:pt x="1255040" y="1121013"/>
                  </a:lnTo>
                  <a:lnTo>
                    <a:pt x="1256031" y="1060411"/>
                  </a:lnTo>
                  <a:lnTo>
                    <a:pt x="1255040" y="1000182"/>
                  </a:lnTo>
                  <a:lnTo>
                    <a:pt x="1252101" y="940842"/>
                  </a:lnTo>
                  <a:lnTo>
                    <a:pt x="1247266" y="882478"/>
                  </a:lnTo>
                  <a:lnTo>
                    <a:pt x="1240588" y="825182"/>
                  </a:lnTo>
                  <a:lnTo>
                    <a:pt x="1232120" y="769041"/>
                  </a:lnTo>
                  <a:lnTo>
                    <a:pt x="1221914" y="714145"/>
                  </a:lnTo>
                  <a:lnTo>
                    <a:pt x="1210021" y="660582"/>
                  </a:lnTo>
                  <a:lnTo>
                    <a:pt x="1196496" y="608443"/>
                  </a:lnTo>
                  <a:lnTo>
                    <a:pt x="1181390" y="557815"/>
                  </a:lnTo>
                  <a:lnTo>
                    <a:pt x="1164755" y="508789"/>
                  </a:lnTo>
                  <a:lnTo>
                    <a:pt x="1146644" y="461453"/>
                  </a:lnTo>
                  <a:lnTo>
                    <a:pt x="1127110" y="415896"/>
                  </a:lnTo>
                  <a:lnTo>
                    <a:pt x="1106204" y="372208"/>
                  </a:lnTo>
                  <a:lnTo>
                    <a:pt x="1083980" y="330477"/>
                  </a:lnTo>
                  <a:lnTo>
                    <a:pt x="1060489" y="290792"/>
                  </a:lnTo>
                  <a:lnTo>
                    <a:pt x="1035785" y="253244"/>
                  </a:lnTo>
                  <a:lnTo>
                    <a:pt x="1009919" y="217920"/>
                  </a:lnTo>
                  <a:lnTo>
                    <a:pt x="982944" y="184910"/>
                  </a:lnTo>
                  <a:lnTo>
                    <a:pt x="954912" y="154303"/>
                  </a:lnTo>
                  <a:lnTo>
                    <a:pt x="925876" y="126188"/>
                  </a:lnTo>
                  <a:lnTo>
                    <a:pt x="895889" y="100654"/>
                  </a:lnTo>
                  <a:lnTo>
                    <a:pt x="865002" y="77791"/>
                  </a:lnTo>
                  <a:lnTo>
                    <a:pt x="800739" y="40432"/>
                  </a:lnTo>
                  <a:lnTo>
                    <a:pt x="733509" y="14822"/>
                  </a:lnTo>
                  <a:lnTo>
                    <a:pt x="663730" y="1676"/>
                  </a:lnTo>
                  <a:lnTo>
                    <a:pt x="6280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861877" y="1317731"/>
              <a:ext cx="1783714" cy="810895"/>
            </a:xfrm>
            <a:custGeom>
              <a:avLst/>
              <a:gdLst/>
              <a:ahLst/>
              <a:cxnLst/>
              <a:rect l="l" t="t" r="r" b="b"/>
              <a:pathLst>
                <a:path w="1783714" h="810894">
                  <a:moveTo>
                    <a:pt x="109807" y="0"/>
                  </a:moveTo>
                  <a:lnTo>
                    <a:pt x="0" y="1169"/>
                  </a:lnTo>
                  <a:lnTo>
                    <a:pt x="19333" y="3914"/>
                  </a:lnTo>
                  <a:lnTo>
                    <a:pt x="70560" y="14716"/>
                  </a:lnTo>
                  <a:lnTo>
                    <a:pt x="143516" y="37426"/>
                  </a:lnTo>
                  <a:lnTo>
                    <a:pt x="228040" y="75896"/>
                  </a:lnTo>
                  <a:lnTo>
                    <a:pt x="269565" y="100934"/>
                  </a:lnTo>
                  <a:lnTo>
                    <a:pt x="312189" y="130610"/>
                  </a:lnTo>
                  <a:lnTo>
                    <a:pt x="354904" y="163959"/>
                  </a:lnTo>
                  <a:lnTo>
                    <a:pt x="396704" y="200020"/>
                  </a:lnTo>
                  <a:lnTo>
                    <a:pt x="436583" y="237829"/>
                  </a:lnTo>
                  <a:lnTo>
                    <a:pt x="473532" y="276424"/>
                  </a:lnTo>
                  <a:lnTo>
                    <a:pt x="506546" y="314842"/>
                  </a:lnTo>
                  <a:lnTo>
                    <a:pt x="534617" y="352119"/>
                  </a:lnTo>
                  <a:lnTo>
                    <a:pt x="552761" y="374613"/>
                  </a:lnTo>
                  <a:lnTo>
                    <a:pt x="600261" y="425129"/>
                  </a:lnTo>
                  <a:lnTo>
                    <a:pt x="644280" y="468584"/>
                  </a:lnTo>
                  <a:lnTo>
                    <a:pt x="673302" y="495902"/>
                  </a:lnTo>
                  <a:lnTo>
                    <a:pt x="703033" y="523219"/>
                  </a:lnTo>
                  <a:lnTo>
                    <a:pt x="756656" y="569910"/>
                  </a:lnTo>
                  <a:lnTo>
                    <a:pt x="791075" y="598084"/>
                  </a:lnTo>
                  <a:lnTo>
                    <a:pt x="826204" y="625573"/>
                  </a:lnTo>
                  <a:lnTo>
                    <a:pt x="936447" y="691445"/>
                  </a:lnTo>
                  <a:lnTo>
                    <a:pt x="980131" y="714812"/>
                  </a:lnTo>
                  <a:lnTo>
                    <a:pt x="1016813" y="732935"/>
                  </a:lnTo>
                  <a:lnTo>
                    <a:pt x="1084058" y="760044"/>
                  </a:lnTo>
                  <a:lnTo>
                    <a:pt x="1120850" y="772895"/>
                  </a:lnTo>
                  <a:lnTo>
                    <a:pt x="1181811" y="789852"/>
                  </a:lnTo>
                  <a:lnTo>
                    <a:pt x="1255412" y="803568"/>
                  </a:lnTo>
                  <a:lnTo>
                    <a:pt x="1306900" y="809788"/>
                  </a:lnTo>
                  <a:lnTo>
                    <a:pt x="1333120" y="810497"/>
                  </a:lnTo>
                  <a:lnTo>
                    <a:pt x="1360027" y="809788"/>
                  </a:lnTo>
                  <a:lnTo>
                    <a:pt x="1383065" y="807661"/>
                  </a:lnTo>
                  <a:lnTo>
                    <a:pt x="1390635" y="807661"/>
                  </a:lnTo>
                  <a:lnTo>
                    <a:pt x="1436852" y="799793"/>
                  </a:lnTo>
                  <a:lnTo>
                    <a:pt x="1496200" y="783543"/>
                  </a:lnTo>
                  <a:lnTo>
                    <a:pt x="1553212" y="766092"/>
                  </a:lnTo>
                  <a:lnTo>
                    <a:pt x="1622397" y="744150"/>
                  </a:lnTo>
                  <a:lnTo>
                    <a:pt x="1783129" y="673204"/>
                  </a:lnTo>
                  <a:lnTo>
                    <a:pt x="1745286" y="657521"/>
                  </a:lnTo>
                  <a:lnTo>
                    <a:pt x="1730771" y="650900"/>
                  </a:lnTo>
                  <a:lnTo>
                    <a:pt x="1678934" y="618624"/>
                  </a:lnTo>
                  <a:lnTo>
                    <a:pt x="1629841" y="583608"/>
                  </a:lnTo>
                  <a:lnTo>
                    <a:pt x="1597253" y="554247"/>
                  </a:lnTo>
                  <a:lnTo>
                    <a:pt x="1560172" y="518088"/>
                  </a:lnTo>
                  <a:lnTo>
                    <a:pt x="1522189" y="479068"/>
                  </a:lnTo>
                  <a:lnTo>
                    <a:pt x="1486895" y="441125"/>
                  </a:lnTo>
                  <a:lnTo>
                    <a:pt x="1457880" y="408196"/>
                  </a:lnTo>
                  <a:lnTo>
                    <a:pt x="1432594" y="381130"/>
                  </a:lnTo>
                  <a:lnTo>
                    <a:pt x="1404150" y="348465"/>
                  </a:lnTo>
                  <a:lnTo>
                    <a:pt x="1353164" y="288734"/>
                  </a:lnTo>
                  <a:lnTo>
                    <a:pt x="1328787" y="261714"/>
                  </a:lnTo>
                  <a:lnTo>
                    <a:pt x="1298094" y="229838"/>
                  </a:lnTo>
                  <a:lnTo>
                    <a:pt x="1265982" y="199404"/>
                  </a:lnTo>
                  <a:lnTo>
                    <a:pt x="1206131" y="154273"/>
                  </a:lnTo>
                  <a:lnTo>
                    <a:pt x="1167215" y="129074"/>
                  </a:lnTo>
                  <a:lnTo>
                    <a:pt x="1126904" y="105292"/>
                  </a:lnTo>
                  <a:lnTo>
                    <a:pt x="1091502" y="87111"/>
                  </a:lnTo>
                  <a:lnTo>
                    <a:pt x="1050242" y="70900"/>
                  </a:lnTo>
                  <a:lnTo>
                    <a:pt x="999497" y="52977"/>
                  </a:lnTo>
                  <a:lnTo>
                    <a:pt x="948042" y="37156"/>
                  </a:lnTo>
                  <a:lnTo>
                    <a:pt x="904654" y="27254"/>
                  </a:lnTo>
                  <a:lnTo>
                    <a:pt x="668667" y="7442"/>
                  </a:lnTo>
                  <a:lnTo>
                    <a:pt x="368207" y="224"/>
                  </a:lnTo>
                  <a:lnTo>
                    <a:pt x="109807" y="0"/>
                  </a:lnTo>
                  <a:close/>
                </a:path>
              </a:pathLst>
            </a:custGeom>
            <a:solidFill>
              <a:srgbClr val="BBBD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3244943" y="1878909"/>
              <a:ext cx="1402080" cy="247015"/>
            </a:xfrm>
            <a:custGeom>
              <a:avLst/>
              <a:gdLst/>
              <a:ahLst/>
              <a:cxnLst/>
              <a:rect l="l" t="t" r="r" b="b"/>
              <a:pathLst>
                <a:path w="1402079" h="247014">
                  <a:moveTo>
                    <a:pt x="542123" y="0"/>
                  </a:moveTo>
                  <a:lnTo>
                    <a:pt x="494806" y="48856"/>
                  </a:lnTo>
                  <a:lnTo>
                    <a:pt x="458970" y="77418"/>
                  </a:lnTo>
                  <a:lnTo>
                    <a:pt x="403722" y="112026"/>
                  </a:lnTo>
                  <a:lnTo>
                    <a:pt x="0" y="246484"/>
                  </a:lnTo>
                  <a:lnTo>
                    <a:pt x="983190" y="227834"/>
                  </a:lnTo>
                  <a:lnTo>
                    <a:pt x="1024761" y="219406"/>
                  </a:lnTo>
                  <a:lnTo>
                    <a:pt x="1080336" y="205403"/>
                  </a:lnTo>
                  <a:lnTo>
                    <a:pt x="1140201" y="178798"/>
                  </a:lnTo>
                  <a:lnTo>
                    <a:pt x="1200065" y="149453"/>
                  </a:lnTo>
                  <a:lnTo>
                    <a:pt x="1257454" y="116720"/>
                  </a:lnTo>
                  <a:lnTo>
                    <a:pt x="1312098" y="78506"/>
                  </a:lnTo>
                  <a:lnTo>
                    <a:pt x="1366853" y="34149"/>
                  </a:lnTo>
                  <a:lnTo>
                    <a:pt x="1401927" y="3780"/>
                  </a:lnTo>
                  <a:lnTo>
                    <a:pt x="542123" y="0"/>
                  </a:lnTo>
                  <a:close/>
                </a:path>
              </a:pathLst>
            </a:custGeom>
            <a:solidFill>
              <a:srgbClr val="92949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2437498" y="1722147"/>
              <a:ext cx="1813560" cy="911225"/>
            </a:xfrm>
            <a:custGeom>
              <a:avLst/>
              <a:gdLst/>
              <a:ahLst/>
              <a:cxnLst/>
              <a:rect l="l" t="t" r="r" b="b"/>
              <a:pathLst>
                <a:path w="1813560" h="911225">
                  <a:moveTo>
                    <a:pt x="0" y="0"/>
                  </a:moveTo>
                  <a:lnTo>
                    <a:pt x="6893" y="10266"/>
                  </a:lnTo>
                  <a:lnTo>
                    <a:pt x="24302" y="37331"/>
                  </a:lnTo>
                  <a:lnTo>
                    <a:pt x="47317" y="75596"/>
                  </a:lnTo>
                  <a:lnTo>
                    <a:pt x="71029" y="119461"/>
                  </a:lnTo>
                  <a:lnTo>
                    <a:pt x="87105" y="144461"/>
                  </a:lnTo>
                  <a:lnTo>
                    <a:pt x="101419" y="168056"/>
                  </a:lnTo>
                  <a:lnTo>
                    <a:pt x="123387" y="205403"/>
                  </a:lnTo>
                  <a:lnTo>
                    <a:pt x="168199" y="266181"/>
                  </a:lnTo>
                  <a:lnTo>
                    <a:pt x="226683" y="341656"/>
                  </a:lnTo>
                  <a:lnTo>
                    <a:pt x="299133" y="433111"/>
                  </a:lnTo>
                  <a:lnTo>
                    <a:pt x="327567" y="463739"/>
                  </a:lnTo>
                  <a:lnTo>
                    <a:pt x="394891" y="535325"/>
                  </a:lnTo>
                  <a:lnTo>
                    <a:pt x="474137" y="617425"/>
                  </a:lnTo>
                  <a:lnTo>
                    <a:pt x="538339" y="679595"/>
                  </a:lnTo>
                  <a:lnTo>
                    <a:pt x="607965" y="737420"/>
                  </a:lnTo>
                  <a:lnTo>
                    <a:pt x="652436" y="771938"/>
                  </a:lnTo>
                  <a:lnTo>
                    <a:pt x="702856" y="806492"/>
                  </a:lnTo>
                  <a:lnTo>
                    <a:pt x="761667" y="845848"/>
                  </a:lnTo>
                  <a:lnTo>
                    <a:pt x="814542" y="877879"/>
                  </a:lnTo>
                  <a:lnTo>
                    <a:pt x="852702" y="899420"/>
                  </a:lnTo>
                  <a:lnTo>
                    <a:pt x="1813093" y="911084"/>
                  </a:lnTo>
                  <a:lnTo>
                    <a:pt x="1813093" y="907303"/>
                  </a:lnTo>
                  <a:lnTo>
                    <a:pt x="1805649" y="907303"/>
                  </a:lnTo>
                  <a:lnTo>
                    <a:pt x="1779995" y="902619"/>
                  </a:lnTo>
                  <a:lnTo>
                    <a:pt x="1706260" y="886304"/>
                  </a:lnTo>
                  <a:lnTo>
                    <a:pt x="1630783" y="856207"/>
                  </a:lnTo>
                  <a:lnTo>
                    <a:pt x="1577104" y="825158"/>
                  </a:lnTo>
                  <a:lnTo>
                    <a:pt x="1525508" y="791297"/>
                  </a:lnTo>
                  <a:lnTo>
                    <a:pt x="1484059" y="761631"/>
                  </a:lnTo>
                  <a:lnTo>
                    <a:pt x="1446230" y="731956"/>
                  </a:lnTo>
                  <a:lnTo>
                    <a:pt x="1402830" y="695077"/>
                  </a:lnTo>
                  <a:lnTo>
                    <a:pt x="1358158" y="655494"/>
                  </a:lnTo>
                  <a:lnTo>
                    <a:pt x="1316514" y="617708"/>
                  </a:lnTo>
                  <a:lnTo>
                    <a:pt x="1282198" y="586219"/>
                  </a:lnTo>
                  <a:lnTo>
                    <a:pt x="1232511" y="538113"/>
                  </a:lnTo>
                  <a:lnTo>
                    <a:pt x="1170559" y="476019"/>
                  </a:lnTo>
                  <a:lnTo>
                    <a:pt x="1095350" y="399465"/>
                  </a:lnTo>
                  <a:lnTo>
                    <a:pt x="940837" y="402655"/>
                  </a:lnTo>
                  <a:lnTo>
                    <a:pt x="886045" y="403246"/>
                  </a:lnTo>
                  <a:lnTo>
                    <a:pt x="826703" y="405352"/>
                  </a:lnTo>
                  <a:lnTo>
                    <a:pt x="776717" y="406544"/>
                  </a:lnTo>
                  <a:lnTo>
                    <a:pt x="732847" y="405940"/>
                  </a:lnTo>
                  <a:lnTo>
                    <a:pt x="691854" y="402657"/>
                  </a:lnTo>
                  <a:lnTo>
                    <a:pt x="650498" y="395811"/>
                  </a:lnTo>
                  <a:lnTo>
                    <a:pt x="603068" y="383719"/>
                  </a:lnTo>
                  <a:lnTo>
                    <a:pt x="545845" y="366371"/>
                  </a:lnTo>
                  <a:lnTo>
                    <a:pt x="488622" y="346919"/>
                  </a:lnTo>
                  <a:lnTo>
                    <a:pt x="441193" y="328519"/>
                  </a:lnTo>
                  <a:lnTo>
                    <a:pt x="365686" y="291679"/>
                  </a:lnTo>
                  <a:lnTo>
                    <a:pt x="308146" y="258987"/>
                  </a:lnTo>
                  <a:lnTo>
                    <a:pt x="264107" y="229614"/>
                  </a:lnTo>
                  <a:lnTo>
                    <a:pt x="229098" y="202729"/>
                  </a:lnTo>
                  <a:lnTo>
                    <a:pt x="198652" y="177503"/>
                  </a:lnTo>
                  <a:lnTo>
                    <a:pt x="168301" y="153107"/>
                  </a:lnTo>
                  <a:lnTo>
                    <a:pt x="123056" y="114990"/>
                  </a:lnTo>
                  <a:lnTo>
                    <a:pt x="67308" y="63936"/>
                  </a:lnTo>
                  <a:lnTo>
                    <a:pt x="19981" y="191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C1E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2534770" y="1882689"/>
              <a:ext cx="1716405" cy="791845"/>
            </a:xfrm>
            <a:custGeom>
              <a:avLst/>
              <a:gdLst/>
              <a:ahLst/>
              <a:cxnLst/>
              <a:rect l="l" t="t" r="r" b="b"/>
              <a:pathLst>
                <a:path w="1716404" h="791844">
                  <a:moveTo>
                    <a:pt x="0" y="0"/>
                  </a:moveTo>
                  <a:lnTo>
                    <a:pt x="63586" y="127022"/>
                  </a:lnTo>
                  <a:lnTo>
                    <a:pt x="93487" y="179192"/>
                  </a:lnTo>
                  <a:lnTo>
                    <a:pt x="156947" y="268788"/>
                  </a:lnTo>
                  <a:lnTo>
                    <a:pt x="235546" y="373380"/>
                  </a:lnTo>
                  <a:lnTo>
                    <a:pt x="266362" y="407940"/>
                  </a:lnTo>
                  <a:lnTo>
                    <a:pt x="292284" y="436431"/>
                  </a:lnTo>
                  <a:lnTo>
                    <a:pt x="372402" y="519053"/>
                  </a:lnTo>
                  <a:lnTo>
                    <a:pt x="404929" y="551718"/>
                  </a:lnTo>
                  <a:lnTo>
                    <a:pt x="433623" y="578784"/>
                  </a:lnTo>
                  <a:lnTo>
                    <a:pt x="467744" y="606054"/>
                  </a:lnTo>
                  <a:lnTo>
                    <a:pt x="504669" y="634766"/>
                  </a:lnTo>
                  <a:lnTo>
                    <a:pt x="538778" y="660689"/>
                  </a:lnTo>
                  <a:lnTo>
                    <a:pt x="616487" y="711241"/>
                  </a:lnTo>
                  <a:lnTo>
                    <a:pt x="683600" y="748179"/>
                  </a:lnTo>
                  <a:lnTo>
                    <a:pt x="741605" y="778832"/>
                  </a:lnTo>
                  <a:lnTo>
                    <a:pt x="766316" y="791622"/>
                  </a:lnTo>
                  <a:lnTo>
                    <a:pt x="1715821" y="784061"/>
                  </a:lnTo>
                  <a:lnTo>
                    <a:pt x="1715821" y="750541"/>
                  </a:lnTo>
                  <a:lnTo>
                    <a:pt x="770101" y="746761"/>
                  </a:lnTo>
                  <a:lnTo>
                    <a:pt x="681694" y="694768"/>
                  </a:lnTo>
                  <a:lnTo>
                    <a:pt x="612952" y="652136"/>
                  </a:lnTo>
                  <a:lnTo>
                    <a:pt x="575178" y="626354"/>
                  </a:lnTo>
                  <a:lnTo>
                    <a:pt x="539486" y="599155"/>
                  </a:lnTo>
                  <a:lnTo>
                    <a:pt x="508312" y="571223"/>
                  </a:lnTo>
                  <a:lnTo>
                    <a:pt x="432677" y="507334"/>
                  </a:lnTo>
                  <a:lnTo>
                    <a:pt x="388520" y="467875"/>
                  </a:lnTo>
                  <a:lnTo>
                    <a:pt x="351364" y="429457"/>
                  </a:lnTo>
                  <a:lnTo>
                    <a:pt x="323104" y="397390"/>
                  </a:lnTo>
                  <a:lnTo>
                    <a:pt x="287841" y="360810"/>
                  </a:lnTo>
                  <a:lnTo>
                    <a:pt x="252579" y="324940"/>
                  </a:lnTo>
                  <a:lnTo>
                    <a:pt x="224318" y="294999"/>
                  </a:lnTo>
                  <a:lnTo>
                    <a:pt x="190670" y="255586"/>
                  </a:lnTo>
                  <a:lnTo>
                    <a:pt x="154218" y="209546"/>
                  </a:lnTo>
                  <a:lnTo>
                    <a:pt x="119163" y="164238"/>
                  </a:lnTo>
                  <a:lnTo>
                    <a:pt x="89702" y="127022"/>
                  </a:lnTo>
                  <a:lnTo>
                    <a:pt x="58334" y="86654"/>
                  </a:lnTo>
                  <a:lnTo>
                    <a:pt x="29427" y="45270"/>
                  </a:lnTo>
                  <a:lnTo>
                    <a:pt x="8232" y="130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CCDE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2534770" y="1882689"/>
              <a:ext cx="1716405" cy="791845"/>
            </a:xfrm>
            <a:custGeom>
              <a:avLst/>
              <a:gdLst/>
              <a:ahLst/>
              <a:cxnLst/>
              <a:rect l="l" t="t" r="r" b="b"/>
              <a:pathLst>
                <a:path w="1716404" h="791844">
                  <a:moveTo>
                    <a:pt x="766316" y="791622"/>
                  </a:moveTo>
                  <a:lnTo>
                    <a:pt x="683600" y="748179"/>
                  </a:lnTo>
                  <a:lnTo>
                    <a:pt x="616487" y="711241"/>
                  </a:lnTo>
                  <a:lnTo>
                    <a:pt x="564454" y="679595"/>
                  </a:lnTo>
                  <a:lnTo>
                    <a:pt x="504669" y="634766"/>
                  </a:lnTo>
                  <a:lnTo>
                    <a:pt x="467744" y="606054"/>
                  </a:lnTo>
                  <a:lnTo>
                    <a:pt x="433623" y="578784"/>
                  </a:lnTo>
                  <a:lnTo>
                    <a:pt x="404929" y="551718"/>
                  </a:lnTo>
                  <a:lnTo>
                    <a:pt x="372402" y="519053"/>
                  </a:lnTo>
                  <a:lnTo>
                    <a:pt x="340585" y="486388"/>
                  </a:lnTo>
                  <a:lnTo>
                    <a:pt x="314020" y="459322"/>
                  </a:lnTo>
                  <a:lnTo>
                    <a:pt x="266362" y="407940"/>
                  </a:lnTo>
                  <a:lnTo>
                    <a:pt x="235546" y="373380"/>
                  </a:lnTo>
                  <a:lnTo>
                    <a:pt x="190106" y="312913"/>
                  </a:lnTo>
                  <a:lnTo>
                    <a:pt x="166772" y="281862"/>
                  </a:lnTo>
                  <a:lnTo>
                    <a:pt x="158175" y="270423"/>
                  </a:lnTo>
                  <a:lnTo>
                    <a:pt x="156947" y="268788"/>
                  </a:lnTo>
                  <a:lnTo>
                    <a:pt x="120259" y="216990"/>
                  </a:lnTo>
                  <a:lnTo>
                    <a:pt x="101419" y="190392"/>
                  </a:lnTo>
                  <a:lnTo>
                    <a:pt x="94478" y="180592"/>
                  </a:lnTo>
                  <a:lnTo>
                    <a:pt x="93487" y="179192"/>
                  </a:lnTo>
                  <a:lnTo>
                    <a:pt x="76200" y="149031"/>
                  </a:lnTo>
                  <a:lnTo>
                    <a:pt x="67323" y="133543"/>
                  </a:lnTo>
                  <a:lnTo>
                    <a:pt x="64053" y="127837"/>
                  </a:lnTo>
                  <a:lnTo>
                    <a:pt x="63586" y="127022"/>
                  </a:lnTo>
                  <a:lnTo>
                    <a:pt x="26825" y="53587"/>
                  </a:lnTo>
                  <a:lnTo>
                    <a:pt x="7948" y="15877"/>
                  </a:lnTo>
                  <a:lnTo>
                    <a:pt x="993" y="1984"/>
                  </a:lnTo>
                  <a:lnTo>
                    <a:pt x="0" y="0"/>
                  </a:lnTo>
                  <a:lnTo>
                    <a:pt x="8232" y="13007"/>
                  </a:lnTo>
                  <a:lnTo>
                    <a:pt x="29427" y="45270"/>
                  </a:lnTo>
                  <a:lnTo>
                    <a:pt x="58334" y="86654"/>
                  </a:lnTo>
                  <a:lnTo>
                    <a:pt x="89702" y="127022"/>
                  </a:lnTo>
                  <a:lnTo>
                    <a:pt x="119163" y="164238"/>
                  </a:lnTo>
                  <a:lnTo>
                    <a:pt x="154218" y="209546"/>
                  </a:lnTo>
                  <a:lnTo>
                    <a:pt x="190670" y="255586"/>
                  </a:lnTo>
                  <a:lnTo>
                    <a:pt x="224318" y="294999"/>
                  </a:lnTo>
                  <a:lnTo>
                    <a:pt x="252579" y="324940"/>
                  </a:lnTo>
                  <a:lnTo>
                    <a:pt x="287841" y="360810"/>
                  </a:lnTo>
                  <a:lnTo>
                    <a:pt x="323104" y="397390"/>
                  </a:lnTo>
                  <a:lnTo>
                    <a:pt x="351364" y="429457"/>
                  </a:lnTo>
                  <a:lnTo>
                    <a:pt x="388520" y="467875"/>
                  </a:lnTo>
                  <a:lnTo>
                    <a:pt x="432677" y="507334"/>
                  </a:lnTo>
                  <a:lnTo>
                    <a:pt x="475415" y="543295"/>
                  </a:lnTo>
                  <a:lnTo>
                    <a:pt x="508312" y="571223"/>
                  </a:lnTo>
                  <a:lnTo>
                    <a:pt x="539486" y="599155"/>
                  </a:lnTo>
                  <a:lnTo>
                    <a:pt x="575178" y="626354"/>
                  </a:lnTo>
                  <a:lnTo>
                    <a:pt x="612952" y="652136"/>
                  </a:lnTo>
                  <a:lnTo>
                    <a:pt x="650372" y="675815"/>
                  </a:lnTo>
                  <a:lnTo>
                    <a:pt x="721449" y="718282"/>
                  </a:lnTo>
                  <a:lnTo>
                    <a:pt x="755598" y="738298"/>
                  </a:lnTo>
                  <a:lnTo>
                    <a:pt x="1316845" y="748947"/>
                  </a:lnTo>
                  <a:lnTo>
                    <a:pt x="1597606" y="750069"/>
                  </a:lnTo>
                  <a:lnTo>
                    <a:pt x="1701044" y="750482"/>
                  </a:lnTo>
                  <a:lnTo>
                    <a:pt x="1715821" y="750541"/>
                  </a:lnTo>
                  <a:lnTo>
                    <a:pt x="1715821" y="769920"/>
                  </a:lnTo>
                  <a:lnTo>
                    <a:pt x="1715821" y="779871"/>
                  </a:lnTo>
                  <a:lnTo>
                    <a:pt x="1715821" y="783538"/>
                  </a:lnTo>
                  <a:lnTo>
                    <a:pt x="1715821" y="784061"/>
                  </a:lnTo>
                  <a:lnTo>
                    <a:pt x="766316" y="791622"/>
                  </a:lnTo>
                  <a:close/>
                </a:path>
              </a:pathLst>
            </a:custGeom>
            <a:ln w="3734">
              <a:solidFill>
                <a:srgbClr val="6CCDE9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69359" y="1882689"/>
              <a:ext cx="1708192" cy="2617379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841360" y="1386067"/>
              <a:ext cx="1820545" cy="3024505"/>
            </a:xfrm>
            <a:custGeom>
              <a:avLst/>
              <a:gdLst/>
              <a:ahLst/>
              <a:cxnLst/>
              <a:rect l="l" t="t" r="r" b="b"/>
              <a:pathLst>
                <a:path w="1820545" h="3024504">
                  <a:moveTo>
                    <a:pt x="949487" y="0"/>
                  </a:moveTo>
                  <a:lnTo>
                    <a:pt x="1019360" y="9372"/>
                  </a:lnTo>
                  <a:lnTo>
                    <a:pt x="1087691" y="27416"/>
                  </a:lnTo>
                  <a:lnTo>
                    <a:pt x="1154275" y="53799"/>
                  </a:lnTo>
                  <a:lnTo>
                    <a:pt x="1218908" y="88183"/>
                  </a:lnTo>
                  <a:lnTo>
                    <a:pt x="1281382" y="130234"/>
                  </a:lnTo>
                  <a:lnTo>
                    <a:pt x="1311746" y="154029"/>
                  </a:lnTo>
                  <a:lnTo>
                    <a:pt x="1341493" y="179616"/>
                  </a:lnTo>
                  <a:lnTo>
                    <a:pt x="1370598" y="206951"/>
                  </a:lnTo>
                  <a:lnTo>
                    <a:pt x="1399035" y="235993"/>
                  </a:lnTo>
                  <a:lnTo>
                    <a:pt x="1426778" y="266701"/>
                  </a:lnTo>
                  <a:lnTo>
                    <a:pt x="1453802" y="299031"/>
                  </a:lnTo>
                  <a:lnTo>
                    <a:pt x="1480081" y="332943"/>
                  </a:lnTo>
                  <a:lnTo>
                    <a:pt x="1505589" y="368394"/>
                  </a:lnTo>
                  <a:lnTo>
                    <a:pt x="1530301" y="405342"/>
                  </a:lnTo>
                  <a:lnTo>
                    <a:pt x="1554190" y="443746"/>
                  </a:lnTo>
                  <a:lnTo>
                    <a:pt x="1577232" y="483563"/>
                  </a:lnTo>
                  <a:lnTo>
                    <a:pt x="1599400" y="524752"/>
                  </a:lnTo>
                  <a:lnTo>
                    <a:pt x="1620670" y="567271"/>
                  </a:lnTo>
                  <a:lnTo>
                    <a:pt x="1641014" y="611077"/>
                  </a:lnTo>
                  <a:lnTo>
                    <a:pt x="1660407" y="656129"/>
                  </a:lnTo>
                  <a:lnTo>
                    <a:pt x="1678825" y="702385"/>
                  </a:lnTo>
                  <a:lnTo>
                    <a:pt x="1696240" y="749802"/>
                  </a:lnTo>
                  <a:lnTo>
                    <a:pt x="1712628" y="798340"/>
                  </a:lnTo>
                  <a:lnTo>
                    <a:pt x="1727962" y="847956"/>
                  </a:lnTo>
                  <a:lnTo>
                    <a:pt x="1742217" y="898608"/>
                  </a:lnTo>
                  <a:lnTo>
                    <a:pt x="1755367" y="950254"/>
                  </a:lnTo>
                  <a:lnTo>
                    <a:pt x="1767387" y="1002852"/>
                  </a:lnTo>
                  <a:lnTo>
                    <a:pt x="1778251" y="1056361"/>
                  </a:lnTo>
                  <a:lnTo>
                    <a:pt x="1787933" y="1110738"/>
                  </a:lnTo>
                  <a:lnTo>
                    <a:pt x="1796407" y="1165942"/>
                  </a:lnTo>
                  <a:lnTo>
                    <a:pt x="1803648" y="1221930"/>
                  </a:lnTo>
                  <a:lnTo>
                    <a:pt x="1809631" y="1278661"/>
                  </a:lnTo>
                  <a:lnTo>
                    <a:pt x="1814328" y="1336093"/>
                  </a:lnTo>
                  <a:lnTo>
                    <a:pt x="1817715" y="1394183"/>
                  </a:lnTo>
                  <a:lnTo>
                    <a:pt x="1819766" y="1452891"/>
                  </a:lnTo>
                  <a:lnTo>
                    <a:pt x="1820456" y="1512173"/>
                  </a:lnTo>
                  <a:lnTo>
                    <a:pt x="1819767" y="1571636"/>
                  </a:lnTo>
                  <a:lnTo>
                    <a:pt x="1817718" y="1630511"/>
                  </a:lnTo>
                  <a:lnTo>
                    <a:pt x="1814333" y="1688757"/>
                  </a:lnTo>
                  <a:lnTo>
                    <a:pt x="1809639" y="1746331"/>
                  </a:lnTo>
                  <a:lnTo>
                    <a:pt x="1803658" y="1803193"/>
                  </a:lnTo>
                  <a:lnTo>
                    <a:pt x="1796418" y="1859299"/>
                  </a:lnTo>
                  <a:lnTo>
                    <a:pt x="1787943" y="1914609"/>
                  </a:lnTo>
                  <a:lnTo>
                    <a:pt x="1778258" y="1969080"/>
                  </a:lnTo>
                  <a:lnTo>
                    <a:pt x="1767388" y="2022671"/>
                  </a:lnTo>
                  <a:lnTo>
                    <a:pt x="1755358" y="2075341"/>
                  </a:lnTo>
                  <a:lnTo>
                    <a:pt x="1742194" y="2127047"/>
                  </a:lnTo>
                  <a:lnTo>
                    <a:pt x="1727921" y="2177748"/>
                  </a:lnTo>
                  <a:lnTo>
                    <a:pt x="1712563" y="2227401"/>
                  </a:lnTo>
                  <a:lnTo>
                    <a:pt x="1696146" y="2275967"/>
                  </a:lnTo>
                  <a:lnTo>
                    <a:pt x="1678695" y="2323402"/>
                  </a:lnTo>
                  <a:lnTo>
                    <a:pt x="1660234" y="2369664"/>
                  </a:lnTo>
                  <a:lnTo>
                    <a:pt x="1640790" y="2414713"/>
                  </a:lnTo>
                  <a:lnTo>
                    <a:pt x="1620387" y="2458506"/>
                  </a:lnTo>
                  <a:lnTo>
                    <a:pt x="1599051" y="2501002"/>
                  </a:lnTo>
                  <a:lnTo>
                    <a:pt x="1576806" y="2542159"/>
                  </a:lnTo>
                  <a:lnTo>
                    <a:pt x="1553677" y="2581936"/>
                  </a:lnTo>
                  <a:lnTo>
                    <a:pt x="1529690" y="2620290"/>
                  </a:lnTo>
                  <a:lnTo>
                    <a:pt x="1504870" y="2657179"/>
                  </a:lnTo>
                  <a:lnTo>
                    <a:pt x="1479242" y="2692563"/>
                  </a:lnTo>
                  <a:lnTo>
                    <a:pt x="1452831" y="2726399"/>
                  </a:lnTo>
                  <a:lnTo>
                    <a:pt x="1425662" y="2758646"/>
                  </a:lnTo>
                  <a:lnTo>
                    <a:pt x="1397760" y="2789261"/>
                  </a:lnTo>
                  <a:lnTo>
                    <a:pt x="1369150" y="2818204"/>
                  </a:lnTo>
                  <a:lnTo>
                    <a:pt x="1339858" y="2845432"/>
                  </a:lnTo>
                  <a:lnTo>
                    <a:pt x="1309908" y="2870904"/>
                  </a:lnTo>
                  <a:lnTo>
                    <a:pt x="1279326" y="2894578"/>
                  </a:lnTo>
                  <a:lnTo>
                    <a:pt x="1216366" y="2936366"/>
                  </a:lnTo>
                  <a:lnTo>
                    <a:pt x="1151177" y="2970460"/>
                  </a:lnTo>
                  <a:lnTo>
                    <a:pt x="1083961" y="2996528"/>
                  </a:lnTo>
                  <a:lnTo>
                    <a:pt x="1014919" y="3014236"/>
                  </a:lnTo>
                  <a:lnTo>
                    <a:pt x="944251" y="3023250"/>
                  </a:lnTo>
                  <a:lnTo>
                    <a:pt x="908371" y="3024393"/>
                  </a:lnTo>
                  <a:lnTo>
                    <a:pt x="872755" y="3023250"/>
                  </a:lnTo>
                  <a:lnTo>
                    <a:pt x="802578" y="3014236"/>
                  </a:lnTo>
                  <a:lnTo>
                    <a:pt x="733978" y="2996528"/>
                  </a:lnTo>
                  <a:lnTo>
                    <a:pt x="667158" y="2970460"/>
                  </a:lnTo>
                  <a:lnTo>
                    <a:pt x="602321" y="2936366"/>
                  </a:lnTo>
                  <a:lnTo>
                    <a:pt x="539671" y="2894578"/>
                  </a:lnTo>
                  <a:lnTo>
                    <a:pt x="509230" y="2870904"/>
                  </a:lnTo>
                  <a:lnTo>
                    <a:pt x="479412" y="2845432"/>
                  </a:lnTo>
                  <a:lnTo>
                    <a:pt x="450242" y="2818204"/>
                  </a:lnTo>
                  <a:lnTo>
                    <a:pt x="421746" y="2789261"/>
                  </a:lnTo>
                  <a:lnTo>
                    <a:pt x="393949" y="2758646"/>
                  </a:lnTo>
                  <a:lnTo>
                    <a:pt x="366877" y="2726399"/>
                  </a:lnTo>
                  <a:lnTo>
                    <a:pt x="340555" y="2692563"/>
                  </a:lnTo>
                  <a:lnTo>
                    <a:pt x="315009" y="2657179"/>
                  </a:lnTo>
                  <a:lnTo>
                    <a:pt x="290264" y="2620290"/>
                  </a:lnTo>
                  <a:lnTo>
                    <a:pt x="266345" y="2581936"/>
                  </a:lnTo>
                  <a:lnTo>
                    <a:pt x="243278" y="2542159"/>
                  </a:lnTo>
                  <a:lnTo>
                    <a:pt x="221089" y="2501002"/>
                  </a:lnTo>
                  <a:lnTo>
                    <a:pt x="199802" y="2458506"/>
                  </a:lnTo>
                  <a:lnTo>
                    <a:pt x="179443" y="2414713"/>
                  </a:lnTo>
                  <a:lnTo>
                    <a:pt x="160038" y="2369664"/>
                  </a:lnTo>
                  <a:lnTo>
                    <a:pt x="141612" y="2323402"/>
                  </a:lnTo>
                  <a:lnTo>
                    <a:pt x="124191" y="2275967"/>
                  </a:lnTo>
                  <a:lnTo>
                    <a:pt x="107799" y="2227401"/>
                  </a:lnTo>
                  <a:lnTo>
                    <a:pt x="92463" y="2177748"/>
                  </a:lnTo>
                  <a:lnTo>
                    <a:pt x="78207" y="2127047"/>
                  </a:lnTo>
                  <a:lnTo>
                    <a:pt x="65058" y="2075341"/>
                  </a:lnTo>
                  <a:lnTo>
                    <a:pt x="53040" y="2022671"/>
                  </a:lnTo>
                  <a:lnTo>
                    <a:pt x="42179" y="1969080"/>
                  </a:lnTo>
                  <a:lnTo>
                    <a:pt x="32501" y="1914609"/>
                  </a:lnTo>
                  <a:lnTo>
                    <a:pt x="24031" y="1859299"/>
                  </a:lnTo>
                  <a:lnTo>
                    <a:pt x="16794" y="1803193"/>
                  </a:lnTo>
                  <a:lnTo>
                    <a:pt x="10816" y="1746331"/>
                  </a:lnTo>
                  <a:lnTo>
                    <a:pt x="6122" y="1688757"/>
                  </a:lnTo>
                  <a:lnTo>
                    <a:pt x="2737" y="1630511"/>
                  </a:lnTo>
                  <a:lnTo>
                    <a:pt x="688" y="1571636"/>
                  </a:lnTo>
                  <a:lnTo>
                    <a:pt x="0" y="1512173"/>
                  </a:lnTo>
                  <a:lnTo>
                    <a:pt x="688" y="1452713"/>
                  </a:lnTo>
                  <a:lnTo>
                    <a:pt x="2737" y="1393841"/>
                  </a:lnTo>
                  <a:lnTo>
                    <a:pt x="6122" y="1335598"/>
                  </a:lnTo>
                  <a:lnTo>
                    <a:pt x="10816" y="1278027"/>
                  </a:lnTo>
                  <a:lnTo>
                    <a:pt x="16794" y="1221169"/>
                  </a:lnTo>
                  <a:lnTo>
                    <a:pt x="24031" y="1165065"/>
                  </a:lnTo>
                  <a:lnTo>
                    <a:pt x="32501" y="1109758"/>
                  </a:lnTo>
                  <a:lnTo>
                    <a:pt x="42179" y="1055289"/>
                  </a:lnTo>
                  <a:lnTo>
                    <a:pt x="53040" y="1001700"/>
                  </a:lnTo>
                  <a:lnTo>
                    <a:pt x="65058" y="949032"/>
                  </a:lnTo>
                  <a:lnTo>
                    <a:pt x="78207" y="897328"/>
                  </a:lnTo>
                  <a:lnTo>
                    <a:pt x="92463" y="846629"/>
                  </a:lnTo>
                  <a:lnTo>
                    <a:pt x="107799" y="796977"/>
                  </a:lnTo>
                  <a:lnTo>
                    <a:pt x="124191" y="748413"/>
                  </a:lnTo>
                  <a:lnTo>
                    <a:pt x="141612" y="700980"/>
                  </a:lnTo>
                  <a:lnTo>
                    <a:pt x="160038" y="654718"/>
                  </a:lnTo>
                  <a:lnTo>
                    <a:pt x="179443" y="609671"/>
                  </a:lnTo>
                  <a:lnTo>
                    <a:pt x="199802" y="565879"/>
                  </a:lnTo>
                  <a:lnTo>
                    <a:pt x="221089" y="523384"/>
                  </a:lnTo>
                  <a:lnTo>
                    <a:pt x="243278" y="482227"/>
                  </a:lnTo>
                  <a:lnTo>
                    <a:pt x="266345" y="442452"/>
                  </a:lnTo>
                  <a:lnTo>
                    <a:pt x="290264" y="404099"/>
                  </a:lnTo>
                  <a:lnTo>
                    <a:pt x="315009" y="367210"/>
                  </a:lnTo>
                  <a:lnTo>
                    <a:pt x="340555" y="331827"/>
                  </a:lnTo>
                  <a:lnTo>
                    <a:pt x="366877" y="297991"/>
                  </a:lnTo>
                  <a:lnTo>
                    <a:pt x="393949" y="265745"/>
                  </a:lnTo>
                  <a:lnTo>
                    <a:pt x="421746" y="235130"/>
                  </a:lnTo>
                  <a:lnTo>
                    <a:pt x="450242" y="206187"/>
                  </a:lnTo>
                  <a:lnTo>
                    <a:pt x="479412" y="178959"/>
                  </a:lnTo>
                  <a:lnTo>
                    <a:pt x="509230" y="153487"/>
                  </a:lnTo>
                  <a:lnTo>
                    <a:pt x="539671" y="129813"/>
                  </a:lnTo>
                  <a:lnTo>
                    <a:pt x="602321" y="88026"/>
                  </a:lnTo>
                  <a:lnTo>
                    <a:pt x="667158" y="53932"/>
                  </a:lnTo>
                  <a:lnTo>
                    <a:pt x="733978" y="27864"/>
                  </a:lnTo>
                  <a:lnTo>
                    <a:pt x="802578" y="10156"/>
                  </a:lnTo>
                  <a:lnTo>
                    <a:pt x="872755" y="1142"/>
                  </a:lnTo>
                  <a:lnTo>
                    <a:pt x="908371" y="0"/>
                  </a:lnTo>
                  <a:lnTo>
                    <a:pt x="919005" y="0"/>
                  </a:lnTo>
                  <a:lnTo>
                    <a:pt x="928934" y="0"/>
                  </a:lnTo>
                  <a:lnTo>
                    <a:pt x="938860" y="0"/>
                  </a:lnTo>
                  <a:lnTo>
                    <a:pt x="949487" y="0"/>
                  </a:lnTo>
                  <a:close/>
                </a:path>
                <a:path w="1820545" h="3024504">
                  <a:moveTo>
                    <a:pt x="912118" y="108372"/>
                  </a:moveTo>
                  <a:lnTo>
                    <a:pt x="982194" y="117894"/>
                  </a:lnTo>
                  <a:lnTo>
                    <a:pt x="1050599" y="136771"/>
                  </a:lnTo>
                  <a:lnTo>
                    <a:pt x="1117091" y="164614"/>
                  </a:lnTo>
                  <a:lnTo>
                    <a:pt x="1181427" y="201033"/>
                  </a:lnTo>
                  <a:lnTo>
                    <a:pt x="1243366" y="245641"/>
                  </a:lnTo>
                  <a:lnTo>
                    <a:pt x="1273361" y="270894"/>
                  </a:lnTo>
                  <a:lnTo>
                    <a:pt x="1302666" y="298048"/>
                  </a:lnTo>
                  <a:lnTo>
                    <a:pt x="1331250" y="327054"/>
                  </a:lnTo>
                  <a:lnTo>
                    <a:pt x="1359085" y="357865"/>
                  </a:lnTo>
                  <a:lnTo>
                    <a:pt x="1386138" y="390431"/>
                  </a:lnTo>
                  <a:lnTo>
                    <a:pt x="1412380" y="424704"/>
                  </a:lnTo>
                  <a:lnTo>
                    <a:pt x="1437781" y="460635"/>
                  </a:lnTo>
                  <a:lnTo>
                    <a:pt x="1462311" y="498176"/>
                  </a:lnTo>
                  <a:lnTo>
                    <a:pt x="1485938" y="537278"/>
                  </a:lnTo>
                  <a:lnTo>
                    <a:pt x="1508634" y="577892"/>
                  </a:lnTo>
                  <a:lnTo>
                    <a:pt x="1530368" y="619970"/>
                  </a:lnTo>
                  <a:lnTo>
                    <a:pt x="1551109" y="663464"/>
                  </a:lnTo>
                  <a:lnTo>
                    <a:pt x="1570827" y="708324"/>
                  </a:lnTo>
                  <a:lnTo>
                    <a:pt x="1589493" y="754502"/>
                  </a:lnTo>
                  <a:lnTo>
                    <a:pt x="1607075" y="801949"/>
                  </a:lnTo>
                  <a:lnTo>
                    <a:pt x="1623544" y="850617"/>
                  </a:lnTo>
                  <a:lnTo>
                    <a:pt x="1638869" y="900458"/>
                  </a:lnTo>
                  <a:lnTo>
                    <a:pt x="1653020" y="951422"/>
                  </a:lnTo>
                  <a:lnTo>
                    <a:pt x="1665967" y="1003461"/>
                  </a:lnTo>
                  <a:lnTo>
                    <a:pt x="1677679" y="1056527"/>
                  </a:lnTo>
                  <a:lnTo>
                    <a:pt x="1688127" y="1110571"/>
                  </a:lnTo>
                  <a:lnTo>
                    <a:pt x="1697280" y="1165543"/>
                  </a:lnTo>
                  <a:lnTo>
                    <a:pt x="1705107" y="1221397"/>
                  </a:lnTo>
                  <a:lnTo>
                    <a:pt x="1711580" y="1278082"/>
                  </a:lnTo>
                  <a:lnTo>
                    <a:pt x="1716666" y="1335551"/>
                  </a:lnTo>
                  <a:lnTo>
                    <a:pt x="1720337" y="1393755"/>
                  </a:lnTo>
                  <a:lnTo>
                    <a:pt x="1722562" y="1452645"/>
                  </a:lnTo>
                  <a:lnTo>
                    <a:pt x="1723310" y="1512173"/>
                  </a:lnTo>
                  <a:lnTo>
                    <a:pt x="1722563" y="1571341"/>
                  </a:lnTo>
                  <a:lnTo>
                    <a:pt x="1720342" y="1629900"/>
                  </a:lnTo>
                  <a:lnTo>
                    <a:pt x="1716676" y="1687800"/>
                  </a:lnTo>
                  <a:lnTo>
                    <a:pt x="1711597" y="1744992"/>
                  </a:lnTo>
                  <a:lnTo>
                    <a:pt x="1705132" y="1801426"/>
                  </a:lnTo>
                  <a:lnTo>
                    <a:pt x="1697313" y="1857053"/>
                  </a:lnTo>
                  <a:lnTo>
                    <a:pt x="1688169" y="1911823"/>
                  </a:lnTo>
                  <a:lnTo>
                    <a:pt x="1677730" y="1965687"/>
                  </a:lnTo>
                  <a:lnTo>
                    <a:pt x="1666026" y="2018596"/>
                  </a:lnTo>
                  <a:lnTo>
                    <a:pt x="1653087" y="2070499"/>
                  </a:lnTo>
                  <a:lnTo>
                    <a:pt x="1638942" y="2121348"/>
                  </a:lnTo>
                  <a:lnTo>
                    <a:pt x="1623622" y="2171092"/>
                  </a:lnTo>
                  <a:lnTo>
                    <a:pt x="1607156" y="2219684"/>
                  </a:lnTo>
                  <a:lnTo>
                    <a:pt x="1589574" y="2267072"/>
                  </a:lnTo>
                  <a:lnTo>
                    <a:pt x="1570906" y="2313208"/>
                  </a:lnTo>
                  <a:lnTo>
                    <a:pt x="1551182" y="2358041"/>
                  </a:lnTo>
                  <a:lnTo>
                    <a:pt x="1530432" y="2401524"/>
                  </a:lnTo>
                  <a:lnTo>
                    <a:pt x="1508686" y="2443605"/>
                  </a:lnTo>
                  <a:lnTo>
                    <a:pt x="1485973" y="2484237"/>
                  </a:lnTo>
                  <a:lnTo>
                    <a:pt x="1462324" y="2523368"/>
                  </a:lnTo>
                  <a:lnTo>
                    <a:pt x="1437767" y="2560950"/>
                  </a:lnTo>
                  <a:lnTo>
                    <a:pt x="1412334" y="2596934"/>
                  </a:lnTo>
                  <a:lnTo>
                    <a:pt x="1386054" y="2631269"/>
                  </a:lnTo>
                  <a:lnTo>
                    <a:pt x="1358956" y="2663907"/>
                  </a:lnTo>
                  <a:lnTo>
                    <a:pt x="1331071" y="2694797"/>
                  </a:lnTo>
                  <a:lnTo>
                    <a:pt x="1302429" y="2723891"/>
                  </a:lnTo>
                  <a:lnTo>
                    <a:pt x="1273059" y="2751139"/>
                  </a:lnTo>
                  <a:lnTo>
                    <a:pt x="1242992" y="2776491"/>
                  </a:lnTo>
                  <a:lnTo>
                    <a:pt x="1212256" y="2799898"/>
                  </a:lnTo>
                  <a:lnTo>
                    <a:pt x="1148901" y="2840680"/>
                  </a:lnTo>
                  <a:lnTo>
                    <a:pt x="1083232" y="2873088"/>
                  </a:lnTo>
                  <a:lnTo>
                    <a:pt x="1015489" y="2896726"/>
                  </a:lnTo>
                  <a:lnTo>
                    <a:pt x="945910" y="2911200"/>
                  </a:lnTo>
                  <a:lnTo>
                    <a:pt x="874735" y="2916112"/>
                  </a:lnTo>
                  <a:lnTo>
                    <a:pt x="838973" y="2914876"/>
                  </a:lnTo>
                  <a:lnTo>
                    <a:pt x="768627" y="2905134"/>
                  </a:lnTo>
                  <a:lnTo>
                    <a:pt x="700046" y="2886028"/>
                  </a:lnTo>
                  <a:lnTo>
                    <a:pt x="633462" y="2857955"/>
                  </a:lnTo>
                  <a:lnTo>
                    <a:pt x="569110" y="2821311"/>
                  </a:lnTo>
                  <a:lnTo>
                    <a:pt x="507220" y="2776491"/>
                  </a:lnTo>
                  <a:lnTo>
                    <a:pt x="477273" y="2751139"/>
                  </a:lnTo>
                  <a:lnTo>
                    <a:pt x="448028" y="2723891"/>
                  </a:lnTo>
                  <a:lnTo>
                    <a:pt x="419516" y="2694797"/>
                  </a:lnTo>
                  <a:lnTo>
                    <a:pt x="391765" y="2663907"/>
                  </a:lnTo>
                  <a:lnTo>
                    <a:pt x="364805" y="2631269"/>
                  </a:lnTo>
                  <a:lnTo>
                    <a:pt x="338665" y="2596934"/>
                  </a:lnTo>
                  <a:lnTo>
                    <a:pt x="313373" y="2560950"/>
                  </a:lnTo>
                  <a:lnTo>
                    <a:pt x="288960" y="2523368"/>
                  </a:lnTo>
                  <a:lnTo>
                    <a:pt x="265453" y="2484237"/>
                  </a:lnTo>
                  <a:lnTo>
                    <a:pt x="242883" y="2443605"/>
                  </a:lnTo>
                  <a:lnTo>
                    <a:pt x="221278" y="2401524"/>
                  </a:lnTo>
                  <a:lnTo>
                    <a:pt x="200667" y="2358041"/>
                  </a:lnTo>
                  <a:lnTo>
                    <a:pt x="181080" y="2313208"/>
                  </a:lnTo>
                  <a:lnTo>
                    <a:pt x="162546" y="2267072"/>
                  </a:lnTo>
                  <a:lnTo>
                    <a:pt x="145094" y="2219684"/>
                  </a:lnTo>
                  <a:lnTo>
                    <a:pt x="128752" y="2171092"/>
                  </a:lnTo>
                  <a:lnTo>
                    <a:pt x="113550" y="2121348"/>
                  </a:lnTo>
                  <a:lnTo>
                    <a:pt x="99518" y="2070499"/>
                  </a:lnTo>
                  <a:lnTo>
                    <a:pt x="86683" y="2018596"/>
                  </a:lnTo>
                  <a:lnTo>
                    <a:pt x="75077" y="1965687"/>
                  </a:lnTo>
                  <a:lnTo>
                    <a:pt x="64726" y="1911823"/>
                  </a:lnTo>
                  <a:lnTo>
                    <a:pt x="55661" y="1857053"/>
                  </a:lnTo>
                  <a:lnTo>
                    <a:pt x="47911" y="1801426"/>
                  </a:lnTo>
                  <a:lnTo>
                    <a:pt x="41505" y="1744992"/>
                  </a:lnTo>
                  <a:lnTo>
                    <a:pt x="36472" y="1687800"/>
                  </a:lnTo>
                  <a:lnTo>
                    <a:pt x="32840" y="1629900"/>
                  </a:lnTo>
                  <a:lnTo>
                    <a:pt x="30640" y="1571341"/>
                  </a:lnTo>
                  <a:lnTo>
                    <a:pt x="29900" y="1512173"/>
                  </a:lnTo>
                  <a:lnTo>
                    <a:pt x="30640" y="1452728"/>
                  </a:lnTo>
                  <a:lnTo>
                    <a:pt x="32840" y="1393906"/>
                  </a:lnTo>
                  <a:lnTo>
                    <a:pt x="36472" y="1335758"/>
                  </a:lnTo>
                  <a:lnTo>
                    <a:pt x="41505" y="1278331"/>
                  </a:lnTo>
                  <a:lnTo>
                    <a:pt x="47911" y="1221676"/>
                  </a:lnTo>
                  <a:lnTo>
                    <a:pt x="55661" y="1165840"/>
                  </a:lnTo>
                  <a:lnTo>
                    <a:pt x="64726" y="1110874"/>
                  </a:lnTo>
                  <a:lnTo>
                    <a:pt x="75077" y="1056826"/>
                  </a:lnTo>
                  <a:lnTo>
                    <a:pt x="86683" y="1003745"/>
                  </a:lnTo>
                  <a:lnTo>
                    <a:pt x="99518" y="951681"/>
                  </a:lnTo>
                  <a:lnTo>
                    <a:pt x="113550" y="900682"/>
                  </a:lnTo>
                  <a:lnTo>
                    <a:pt x="128752" y="850797"/>
                  </a:lnTo>
                  <a:lnTo>
                    <a:pt x="145094" y="802077"/>
                  </a:lnTo>
                  <a:lnTo>
                    <a:pt x="162546" y="754569"/>
                  </a:lnTo>
                  <a:lnTo>
                    <a:pt x="181080" y="708323"/>
                  </a:lnTo>
                  <a:lnTo>
                    <a:pt x="200667" y="663388"/>
                  </a:lnTo>
                  <a:lnTo>
                    <a:pt x="221278" y="619813"/>
                  </a:lnTo>
                  <a:lnTo>
                    <a:pt x="242883" y="577647"/>
                  </a:lnTo>
                  <a:lnTo>
                    <a:pt x="265453" y="536939"/>
                  </a:lnTo>
                  <a:lnTo>
                    <a:pt x="288960" y="497738"/>
                  </a:lnTo>
                  <a:lnTo>
                    <a:pt x="313373" y="460094"/>
                  </a:lnTo>
                  <a:lnTo>
                    <a:pt x="338665" y="424055"/>
                  </a:lnTo>
                  <a:lnTo>
                    <a:pt x="364805" y="389671"/>
                  </a:lnTo>
                  <a:lnTo>
                    <a:pt x="391765" y="356990"/>
                  </a:lnTo>
                  <a:lnTo>
                    <a:pt x="419516" y="326062"/>
                  </a:lnTo>
                  <a:lnTo>
                    <a:pt x="448028" y="296936"/>
                  </a:lnTo>
                  <a:lnTo>
                    <a:pt x="477273" y="269661"/>
                  </a:lnTo>
                  <a:lnTo>
                    <a:pt x="507220" y="244286"/>
                  </a:lnTo>
                  <a:lnTo>
                    <a:pt x="537842" y="220859"/>
                  </a:lnTo>
                  <a:lnTo>
                    <a:pt x="600992" y="180050"/>
                  </a:lnTo>
                  <a:lnTo>
                    <a:pt x="666490" y="147626"/>
                  </a:lnTo>
                  <a:lnTo>
                    <a:pt x="734101" y="123980"/>
                  </a:lnTo>
                  <a:lnTo>
                    <a:pt x="803594" y="109504"/>
                  </a:lnTo>
                  <a:lnTo>
                    <a:pt x="874735" y="104591"/>
                  </a:lnTo>
                  <a:lnTo>
                    <a:pt x="883731" y="105182"/>
                  </a:lnTo>
                  <a:lnTo>
                    <a:pt x="893427" y="106482"/>
                  </a:lnTo>
                  <a:lnTo>
                    <a:pt x="903122" y="107781"/>
                  </a:lnTo>
                  <a:lnTo>
                    <a:pt x="912118" y="108372"/>
                  </a:lnTo>
                  <a:close/>
                </a:path>
                <a:path w="1820545" h="3024504">
                  <a:moveTo>
                    <a:pt x="878470" y="220399"/>
                  </a:moveTo>
                  <a:lnTo>
                    <a:pt x="948705" y="230674"/>
                  </a:lnTo>
                  <a:lnTo>
                    <a:pt x="1016986" y="250963"/>
                  </a:lnTo>
                  <a:lnTo>
                    <a:pt x="1083041" y="280817"/>
                  </a:lnTo>
                  <a:lnTo>
                    <a:pt x="1146597" y="319790"/>
                  </a:lnTo>
                  <a:lnTo>
                    <a:pt x="1177354" y="342556"/>
                  </a:lnTo>
                  <a:lnTo>
                    <a:pt x="1207383" y="367434"/>
                  </a:lnTo>
                  <a:lnTo>
                    <a:pt x="1236652" y="394368"/>
                  </a:lnTo>
                  <a:lnTo>
                    <a:pt x="1265125" y="423302"/>
                  </a:lnTo>
                  <a:lnTo>
                    <a:pt x="1292770" y="454180"/>
                  </a:lnTo>
                  <a:lnTo>
                    <a:pt x="1319552" y="486947"/>
                  </a:lnTo>
                  <a:lnTo>
                    <a:pt x="1345437" y="521545"/>
                  </a:lnTo>
                  <a:lnTo>
                    <a:pt x="1370392" y="557920"/>
                  </a:lnTo>
                  <a:lnTo>
                    <a:pt x="1394381" y="596015"/>
                  </a:lnTo>
                  <a:lnTo>
                    <a:pt x="1417371" y="635775"/>
                  </a:lnTo>
                  <a:lnTo>
                    <a:pt x="1439328" y="677143"/>
                  </a:lnTo>
                  <a:lnTo>
                    <a:pt x="1460218" y="720064"/>
                  </a:lnTo>
                  <a:lnTo>
                    <a:pt x="1480007" y="764482"/>
                  </a:lnTo>
                  <a:lnTo>
                    <a:pt x="1498661" y="810340"/>
                  </a:lnTo>
                  <a:lnTo>
                    <a:pt x="1516146" y="857584"/>
                  </a:lnTo>
                  <a:lnTo>
                    <a:pt x="1532428" y="906156"/>
                  </a:lnTo>
                  <a:lnTo>
                    <a:pt x="1547472" y="956002"/>
                  </a:lnTo>
                  <a:lnTo>
                    <a:pt x="1561245" y="1007064"/>
                  </a:lnTo>
                  <a:lnTo>
                    <a:pt x="1573713" y="1059288"/>
                  </a:lnTo>
                  <a:lnTo>
                    <a:pt x="1584841" y="1112617"/>
                  </a:lnTo>
                  <a:lnTo>
                    <a:pt x="1594596" y="1166996"/>
                  </a:lnTo>
                  <a:lnTo>
                    <a:pt x="1602943" y="1222368"/>
                  </a:lnTo>
                  <a:lnTo>
                    <a:pt x="1609850" y="1278677"/>
                  </a:lnTo>
                  <a:lnTo>
                    <a:pt x="1615280" y="1335869"/>
                  </a:lnTo>
                  <a:lnTo>
                    <a:pt x="1619202" y="1393885"/>
                  </a:lnTo>
                  <a:lnTo>
                    <a:pt x="1621579" y="1452672"/>
                  </a:lnTo>
                  <a:lnTo>
                    <a:pt x="1622379" y="1512173"/>
                  </a:lnTo>
                  <a:lnTo>
                    <a:pt x="1621580" y="1571285"/>
                  </a:lnTo>
                  <a:lnTo>
                    <a:pt x="1619205" y="1629717"/>
                  </a:lnTo>
                  <a:lnTo>
                    <a:pt x="1615289" y="1687412"/>
                  </a:lnTo>
                  <a:lnTo>
                    <a:pt x="1609866" y="1744314"/>
                  </a:lnTo>
                  <a:lnTo>
                    <a:pt x="1602969" y="1800364"/>
                  </a:lnTo>
                  <a:lnTo>
                    <a:pt x="1594633" y="1855507"/>
                  </a:lnTo>
                  <a:lnTo>
                    <a:pt x="1584893" y="1909684"/>
                  </a:lnTo>
                  <a:lnTo>
                    <a:pt x="1573782" y="1962839"/>
                  </a:lnTo>
                  <a:lnTo>
                    <a:pt x="1561334" y="2014914"/>
                  </a:lnTo>
                  <a:lnTo>
                    <a:pt x="1547584" y="2065852"/>
                  </a:lnTo>
                  <a:lnTo>
                    <a:pt x="1532565" y="2115597"/>
                  </a:lnTo>
                  <a:lnTo>
                    <a:pt x="1516313" y="2164090"/>
                  </a:lnTo>
                  <a:lnTo>
                    <a:pt x="1498861" y="2211276"/>
                  </a:lnTo>
                  <a:lnTo>
                    <a:pt x="1480242" y="2257096"/>
                  </a:lnTo>
                  <a:lnTo>
                    <a:pt x="1460493" y="2301494"/>
                  </a:lnTo>
                  <a:lnTo>
                    <a:pt x="1439645" y="2344412"/>
                  </a:lnTo>
                  <a:lnTo>
                    <a:pt x="1417735" y="2385794"/>
                  </a:lnTo>
                  <a:lnTo>
                    <a:pt x="1394795" y="2425582"/>
                  </a:lnTo>
                  <a:lnTo>
                    <a:pt x="1370860" y="2463719"/>
                  </a:lnTo>
                  <a:lnTo>
                    <a:pt x="1345964" y="2500148"/>
                  </a:lnTo>
                  <a:lnTo>
                    <a:pt x="1320142" y="2534812"/>
                  </a:lnTo>
                  <a:lnTo>
                    <a:pt x="1293427" y="2567654"/>
                  </a:lnTo>
                  <a:lnTo>
                    <a:pt x="1265854" y="2598616"/>
                  </a:lnTo>
                  <a:lnTo>
                    <a:pt x="1237456" y="2627641"/>
                  </a:lnTo>
                  <a:lnTo>
                    <a:pt x="1208268" y="2654673"/>
                  </a:lnTo>
                  <a:lnTo>
                    <a:pt x="1178324" y="2679654"/>
                  </a:lnTo>
                  <a:lnTo>
                    <a:pt x="1147659" y="2702527"/>
                  </a:lnTo>
                  <a:lnTo>
                    <a:pt x="1084299" y="2741721"/>
                  </a:lnTo>
                  <a:lnTo>
                    <a:pt x="1018461" y="2771797"/>
                  </a:lnTo>
                  <a:lnTo>
                    <a:pt x="950420" y="2792298"/>
                  </a:lnTo>
                  <a:lnTo>
                    <a:pt x="880447" y="2802768"/>
                  </a:lnTo>
                  <a:lnTo>
                    <a:pt x="844822" y="2804098"/>
                  </a:lnTo>
                  <a:lnTo>
                    <a:pt x="809186" y="2802768"/>
                  </a:lnTo>
                  <a:lnTo>
                    <a:pt x="739143" y="2792298"/>
                  </a:lnTo>
                  <a:lnTo>
                    <a:pt x="670976" y="2771797"/>
                  </a:lnTo>
                  <a:lnTo>
                    <a:pt x="604964" y="2741721"/>
                  </a:lnTo>
                  <a:lnTo>
                    <a:pt x="541388" y="2702527"/>
                  </a:lnTo>
                  <a:lnTo>
                    <a:pt x="510602" y="2679654"/>
                  </a:lnTo>
                  <a:lnTo>
                    <a:pt x="480529" y="2654673"/>
                  </a:lnTo>
                  <a:lnTo>
                    <a:pt x="451207" y="2627641"/>
                  </a:lnTo>
                  <a:lnTo>
                    <a:pt x="422669" y="2598616"/>
                  </a:lnTo>
                  <a:lnTo>
                    <a:pt x="394950" y="2567654"/>
                  </a:lnTo>
                  <a:lnTo>
                    <a:pt x="368087" y="2534812"/>
                  </a:lnTo>
                  <a:lnTo>
                    <a:pt x="342113" y="2500148"/>
                  </a:lnTo>
                  <a:lnTo>
                    <a:pt x="317064" y="2463719"/>
                  </a:lnTo>
                  <a:lnTo>
                    <a:pt x="292975" y="2425582"/>
                  </a:lnTo>
                  <a:lnTo>
                    <a:pt x="269881" y="2385794"/>
                  </a:lnTo>
                  <a:lnTo>
                    <a:pt x="247817" y="2344412"/>
                  </a:lnTo>
                  <a:lnTo>
                    <a:pt x="226819" y="2301494"/>
                  </a:lnTo>
                  <a:lnTo>
                    <a:pt x="206921" y="2257096"/>
                  </a:lnTo>
                  <a:lnTo>
                    <a:pt x="188159" y="2211276"/>
                  </a:lnTo>
                  <a:lnTo>
                    <a:pt x="170567" y="2164090"/>
                  </a:lnTo>
                  <a:lnTo>
                    <a:pt x="154181" y="2115597"/>
                  </a:lnTo>
                  <a:lnTo>
                    <a:pt x="139035" y="2065852"/>
                  </a:lnTo>
                  <a:lnTo>
                    <a:pt x="125166" y="2014914"/>
                  </a:lnTo>
                  <a:lnTo>
                    <a:pt x="112607" y="1962839"/>
                  </a:lnTo>
                  <a:lnTo>
                    <a:pt x="101395" y="1909684"/>
                  </a:lnTo>
                  <a:lnTo>
                    <a:pt x="91563" y="1855507"/>
                  </a:lnTo>
                  <a:lnTo>
                    <a:pt x="83148" y="1800364"/>
                  </a:lnTo>
                  <a:lnTo>
                    <a:pt x="76184" y="1744314"/>
                  </a:lnTo>
                  <a:lnTo>
                    <a:pt x="70707" y="1687412"/>
                  </a:lnTo>
                  <a:lnTo>
                    <a:pt x="66751" y="1629717"/>
                  </a:lnTo>
                  <a:lnTo>
                    <a:pt x="64352" y="1571285"/>
                  </a:lnTo>
                  <a:lnTo>
                    <a:pt x="63544" y="1512173"/>
                  </a:lnTo>
                  <a:lnTo>
                    <a:pt x="64352" y="1453067"/>
                  </a:lnTo>
                  <a:lnTo>
                    <a:pt x="66751" y="1394641"/>
                  </a:lnTo>
                  <a:lnTo>
                    <a:pt x="70707" y="1336952"/>
                  </a:lnTo>
                  <a:lnTo>
                    <a:pt x="76184" y="1280057"/>
                  </a:lnTo>
                  <a:lnTo>
                    <a:pt x="83148" y="1224012"/>
                  </a:lnTo>
                  <a:lnTo>
                    <a:pt x="91563" y="1168876"/>
                  </a:lnTo>
                  <a:lnTo>
                    <a:pt x="101395" y="1114705"/>
                  </a:lnTo>
                  <a:lnTo>
                    <a:pt x="112607" y="1061557"/>
                  </a:lnTo>
                  <a:lnTo>
                    <a:pt x="125166" y="1009487"/>
                  </a:lnTo>
                  <a:lnTo>
                    <a:pt x="139035" y="958555"/>
                  </a:lnTo>
                  <a:lnTo>
                    <a:pt x="154181" y="908816"/>
                  </a:lnTo>
                  <a:lnTo>
                    <a:pt x="170567" y="860328"/>
                  </a:lnTo>
                  <a:lnTo>
                    <a:pt x="188159" y="813148"/>
                  </a:lnTo>
                  <a:lnTo>
                    <a:pt x="206921" y="767333"/>
                  </a:lnTo>
                  <a:lnTo>
                    <a:pt x="226819" y="722941"/>
                  </a:lnTo>
                  <a:lnTo>
                    <a:pt x="247817" y="680027"/>
                  </a:lnTo>
                  <a:lnTo>
                    <a:pt x="269881" y="638651"/>
                  </a:lnTo>
                  <a:lnTo>
                    <a:pt x="292975" y="598867"/>
                  </a:lnTo>
                  <a:lnTo>
                    <a:pt x="317064" y="560735"/>
                  </a:lnTo>
                  <a:lnTo>
                    <a:pt x="342113" y="524310"/>
                  </a:lnTo>
                  <a:lnTo>
                    <a:pt x="368087" y="489651"/>
                  </a:lnTo>
                  <a:lnTo>
                    <a:pt x="394950" y="456813"/>
                  </a:lnTo>
                  <a:lnTo>
                    <a:pt x="422669" y="425855"/>
                  </a:lnTo>
                  <a:lnTo>
                    <a:pt x="451207" y="396833"/>
                  </a:lnTo>
                  <a:lnTo>
                    <a:pt x="480529" y="369805"/>
                  </a:lnTo>
                  <a:lnTo>
                    <a:pt x="510602" y="344827"/>
                  </a:lnTo>
                  <a:lnTo>
                    <a:pt x="541388" y="321957"/>
                  </a:lnTo>
                  <a:lnTo>
                    <a:pt x="604964" y="282768"/>
                  </a:lnTo>
                  <a:lnTo>
                    <a:pt x="670976" y="252696"/>
                  </a:lnTo>
                  <a:lnTo>
                    <a:pt x="739143" y="232197"/>
                  </a:lnTo>
                  <a:lnTo>
                    <a:pt x="809186" y="221729"/>
                  </a:lnTo>
                  <a:lnTo>
                    <a:pt x="844822" y="220399"/>
                  </a:lnTo>
                  <a:lnTo>
                    <a:pt x="853234" y="220399"/>
                  </a:lnTo>
                  <a:lnTo>
                    <a:pt x="861646" y="220399"/>
                  </a:lnTo>
                  <a:lnTo>
                    <a:pt x="870058" y="220399"/>
                  </a:lnTo>
                  <a:lnTo>
                    <a:pt x="878470" y="220399"/>
                  </a:lnTo>
                  <a:close/>
                </a:path>
              </a:pathLst>
            </a:custGeom>
            <a:ln w="3175">
              <a:solidFill>
                <a:srgbClr val="2FB44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1623313" y="1813559"/>
              <a:ext cx="82550" cy="2133600"/>
            </a:xfrm>
            <a:custGeom>
              <a:avLst/>
              <a:gdLst/>
              <a:ahLst/>
              <a:cxnLst/>
              <a:rect l="l" t="t" r="r" b="b"/>
              <a:pathLst>
                <a:path w="82550" h="2133600">
                  <a:moveTo>
                    <a:pt x="0" y="2057272"/>
                  </a:moveTo>
                  <a:lnTo>
                    <a:pt x="37846" y="2133600"/>
                  </a:lnTo>
                  <a:lnTo>
                    <a:pt x="69861" y="2070100"/>
                  </a:lnTo>
                  <a:lnTo>
                    <a:pt x="31750" y="2070100"/>
                  </a:lnTo>
                  <a:lnTo>
                    <a:pt x="31791" y="2057378"/>
                  </a:lnTo>
                  <a:lnTo>
                    <a:pt x="0" y="2057272"/>
                  </a:lnTo>
                  <a:close/>
                </a:path>
                <a:path w="82550" h="2133600">
                  <a:moveTo>
                    <a:pt x="31791" y="2057378"/>
                  </a:moveTo>
                  <a:lnTo>
                    <a:pt x="31750" y="2070100"/>
                  </a:lnTo>
                  <a:lnTo>
                    <a:pt x="44450" y="2070100"/>
                  </a:lnTo>
                  <a:lnTo>
                    <a:pt x="44490" y="2057421"/>
                  </a:lnTo>
                  <a:lnTo>
                    <a:pt x="31791" y="2057378"/>
                  </a:lnTo>
                  <a:close/>
                </a:path>
                <a:path w="82550" h="2133600">
                  <a:moveTo>
                    <a:pt x="44490" y="2057421"/>
                  </a:moveTo>
                  <a:lnTo>
                    <a:pt x="44450" y="2070100"/>
                  </a:lnTo>
                  <a:lnTo>
                    <a:pt x="69861" y="2070100"/>
                  </a:lnTo>
                  <a:lnTo>
                    <a:pt x="76200" y="2057527"/>
                  </a:lnTo>
                  <a:lnTo>
                    <a:pt x="44490" y="2057421"/>
                  </a:lnTo>
                  <a:close/>
                </a:path>
                <a:path w="82550" h="2133600">
                  <a:moveTo>
                    <a:pt x="38186" y="76179"/>
                  </a:moveTo>
                  <a:lnTo>
                    <a:pt x="31791" y="2057378"/>
                  </a:lnTo>
                  <a:lnTo>
                    <a:pt x="44490" y="2057421"/>
                  </a:lnTo>
                  <a:lnTo>
                    <a:pt x="50885" y="76221"/>
                  </a:lnTo>
                  <a:lnTo>
                    <a:pt x="38186" y="76179"/>
                  </a:lnTo>
                  <a:close/>
                </a:path>
                <a:path w="82550" h="2133600">
                  <a:moveTo>
                    <a:pt x="76189" y="63500"/>
                  </a:moveTo>
                  <a:lnTo>
                    <a:pt x="50927" y="63500"/>
                  </a:lnTo>
                  <a:lnTo>
                    <a:pt x="50885" y="76221"/>
                  </a:lnTo>
                  <a:lnTo>
                    <a:pt x="82550" y="76326"/>
                  </a:lnTo>
                  <a:lnTo>
                    <a:pt x="76189" y="63500"/>
                  </a:lnTo>
                  <a:close/>
                </a:path>
                <a:path w="82550" h="2133600">
                  <a:moveTo>
                    <a:pt x="50927" y="63500"/>
                  </a:moveTo>
                  <a:lnTo>
                    <a:pt x="38227" y="63500"/>
                  </a:lnTo>
                  <a:lnTo>
                    <a:pt x="38186" y="76179"/>
                  </a:lnTo>
                  <a:lnTo>
                    <a:pt x="50885" y="76221"/>
                  </a:lnTo>
                  <a:lnTo>
                    <a:pt x="50927" y="63500"/>
                  </a:lnTo>
                  <a:close/>
                </a:path>
                <a:path w="82550" h="2133600">
                  <a:moveTo>
                    <a:pt x="44704" y="0"/>
                  </a:moveTo>
                  <a:lnTo>
                    <a:pt x="6350" y="76073"/>
                  </a:lnTo>
                  <a:lnTo>
                    <a:pt x="38186" y="76179"/>
                  </a:lnTo>
                  <a:lnTo>
                    <a:pt x="38227" y="63500"/>
                  </a:lnTo>
                  <a:lnTo>
                    <a:pt x="76189" y="63500"/>
                  </a:lnTo>
                  <a:lnTo>
                    <a:pt x="4470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/>
          <p:cNvSpPr txBox="1"/>
          <p:nvPr/>
        </p:nvSpPr>
        <p:spPr>
          <a:xfrm>
            <a:off x="6730110" y="531367"/>
            <a:ext cx="29641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Effective</a:t>
            </a:r>
            <a:r>
              <a:rPr dirty="0" sz="1200" spc="-35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 spc="-10">
                <a:solidFill>
                  <a:srgbClr val="44536A"/>
                </a:solidFill>
                <a:latin typeface="맑은 고딕"/>
                <a:cs typeface="맑은 고딕"/>
              </a:rPr>
              <a:t>date</a:t>
            </a: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 spc="-15">
                <a:solidFill>
                  <a:srgbClr val="44536A"/>
                </a:solidFill>
                <a:latin typeface="맑은 고딕"/>
                <a:cs typeface="맑은 고딕"/>
              </a:rPr>
              <a:t>of</a:t>
            </a:r>
            <a:r>
              <a:rPr dirty="0" sz="1200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documents:</a:t>
            </a:r>
            <a:r>
              <a:rPr dirty="0" sz="1200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August,</a:t>
            </a:r>
            <a:r>
              <a:rPr dirty="0" sz="1200" spc="10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>
                <a:solidFill>
                  <a:srgbClr val="44536A"/>
                </a:solidFill>
                <a:latin typeface="맑은 고딕"/>
                <a:cs typeface="맑은 고딕"/>
              </a:rPr>
              <a:t>2026</a:t>
            </a:r>
            <a:endParaRPr sz="1200">
              <a:latin typeface="맑은 고딕"/>
              <a:cs typeface="맑은 고딕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237220" y="6370912"/>
            <a:ext cx="726440" cy="283210"/>
            <a:chOff x="237220" y="6370912"/>
            <a:chExt cx="726440" cy="283210"/>
          </a:xfrm>
        </p:grpSpPr>
        <p:sp>
          <p:nvSpPr>
            <p:cNvPr id="17" name="object 17"/>
            <p:cNvSpPr/>
            <p:nvPr/>
          </p:nvSpPr>
          <p:spPr>
            <a:xfrm>
              <a:off x="237220" y="6370912"/>
              <a:ext cx="726440" cy="283210"/>
            </a:xfrm>
            <a:custGeom>
              <a:avLst/>
              <a:gdLst/>
              <a:ahLst/>
              <a:cxnLst/>
              <a:rect l="l" t="t" r="r" b="b"/>
              <a:pathLst>
                <a:path w="726440" h="283209">
                  <a:moveTo>
                    <a:pt x="658519" y="0"/>
                  </a:moveTo>
                  <a:lnTo>
                    <a:pt x="67371" y="0"/>
                  </a:lnTo>
                  <a:lnTo>
                    <a:pt x="41029" y="5335"/>
                  </a:lnTo>
                  <a:lnTo>
                    <a:pt x="19627" y="19882"/>
                  </a:lnTo>
                  <a:lnTo>
                    <a:pt x="5255" y="41448"/>
                  </a:lnTo>
                  <a:lnTo>
                    <a:pt x="0" y="67843"/>
                  </a:lnTo>
                  <a:lnTo>
                    <a:pt x="0" y="215460"/>
                  </a:lnTo>
                  <a:lnTo>
                    <a:pt x="5255" y="241544"/>
                  </a:lnTo>
                  <a:lnTo>
                    <a:pt x="19627" y="262947"/>
                  </a:lnTo>
                  <a:lnTo>
                    <a:pt x="41029" y="277430"/>
                  </a:lnTo>
                  <a:lnTo>
                    <a:pt x="67371" y="282755"/>
                  </a:lnTo>
                  <a:lnTo>
                    <a:pt x="658519" y="282755"/>
                  </a:lnTo>
                  <a:lnTo>
                    <a:pt x="684626" y="277430"/>
                  </a:lnTo>
                  <a:lnTo>
                    <a:pt x="706054" y="262947"/>
                  </a:lnTo>
                  <a:lnTo>
                    <a:pt x="720557" y="241544"/>
                  </a:lnTo>
                  <a:lnTo>
                    <a:pt x="725890" y="215460"/>
                  </a:lnTo>
                  <a:lnTo>
                    <a:pt x="725890" y="67843"/>
                  </a:lnTo>
                  <a:lnTo>
                    <a:pt x="720557" y="41448"/>
                  </a:lnTo>
                  <a:lnTo>
                    <a:pt x="706054" y="19882"/>
                  </a:lnTo>
                  <a:lnTo>
                    <a:pt x="684626" y="5335"/>
                  </a:lnTo>
                  <a:lnTo>
                    <a:pt x="658519" y="0"/>
                  </a:lnTo>
                  <a:close/>
                </a:path>
              </a:pathLst>
            </a:custGeom>
            <a:solidFill>
              <a:srgbClr val="D70C1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454321" y="6419932"/>
              <a:ext cx="265430" cy="198120"/>
            </a:xfrm>
            <a:custGeom>
              <a:avLst/>
              <a:gdLst/>
              <a:ahLst/>
              <a:cxnLst/>
              <a:rect l="l" t="t" r="r" b="b"/>
              <a:pathLst>
                <a:path w="265430" h="198120">
                  <a:moveTo>
                    <a:pt x="74575" y="0"/>
                  </a:moveTo>
                  <a:lnTo>
                    <a:pt x="36974" y="11228"/>
                  </a:lnTo>
                  <a:lnTo>
                    <a:pt x="10475" y="40364"/>
                  </a:lnTo>
                  <a:lnTo>
                    <a:pt x="224" y="83950"/>
                  </a:lnTo>
                  <a:lnTo>
                    <a:pt x="149" y="105021"/>
                  </a:lnTo>
                  <a:lnTo>
                    <a:pt x="24" y="125941"/>
                  </a:lnTo>
                  <a:lnTo>
                    <a:pt x="224" y="167527"/>
                  </a:lnTo>
                  <a:lnTo>
                    <a:pt x="25768" y="197917"/>
                  </a:lnTo>
                  <a:lnTo>
                    <a:pt x="37122" y="195237"/>
                  </a:lnTo>
                  <a:lnTo>
                    <a:pt x="44098" y="188691"/>
                  </a:lnTo>
                  <a:lnTo>
                    <a:pt x="47612" y="179295"/>
                  </a:lnTo>
                  <a:lnTo>
                    <a:pt x="48579" y="168069"/>
                  </a:lnTo>
                  <a:lnTo>
                    <a:pt x="48449" y="125195"/>
                  </a:lnTo>
                  <a:lnTo>
                    <a:pt x="48587" y="103809"/>
                  </a:lnTo>
                  <a:lnTo>
                    <a:pt x="58507" y="57965"/>
                  </a:lnTo>
                  <a:lnTo>
                    <a:pt x="81733" y="50308"/>
                  </a:lnTo>
                  <a:lnTo>
                    <a:pt x="94604" y="53248"/>
                  </a:lnTo>
                  <a:lnTo>
                    <a:pt x="102789" y="60004"/>
                  </a:lnTo>
                  <a:lnTo>
                    <a:pt x="107102" y="69916"/>
                  </a:lnTo>
                  <a:lnTo>
                    <a:pt x="108359" y="82321"/>
                  </a:lnTo>
                  <a:lnTo>
                    <a:pt x="108118" y="102664"/>
                  </a:lnTo>
                  <a:lnTo>
                    <a:pt x="108049" y="143147"/>
                  </a:lnTo>
                  <a:lnTo>
                    <a:pt x="112022" y="186792"/>
                  </a:lnTo>
                  <a:lnTo>
                    <a:pt x="131720" y="197375"/>
                  </a:lnTo>
                  <a:lnTo>
                    <a:pt x="145241" y="194695"/>
                  </a:lnTo>
                  <a:lnTo>
                    <a:pt x="152703" y="186927"/>
                  </a:lnTo>
                  <a:lnTo>
                    <a:pt x="155785" y="175700"/>
                  </a:lnTo>
                  <a:lnTo>
                    <a:pt x="156164" y="162642"/>
                  </a:lnTo>
                  <a:lnTo>
                    <a:pt x="156164" y="91547"/>
                  </a:lnTo>
                  <a:lnTo>
                    <a:pt x="157948" y="72663"/>
                  </a:lnTo>
                  <a:lnTo>
                    <a:pt x="163501" y="59732"/>
                  </a:lnTo>
                  <a:lnTo>
                    <a:pt x="173129" y="52399"/>
                  </a:lnTo>
                  <a:lnTo>
                    <a:pt x="187136" y="50308"/>
                  </a:lnTo>
                  <a:lnTo>
                    <a:pt x="200887" y="52486"/>
                  </a:lnTo>
                  <a:lnTo>
                    <a:pt x="216475" y="92089"/>
                  </a:lnTo>
                  <a:lnTo>
                    <a:pt x="216888" y="130079"/>
                  </a:lnTo>
                  <a:lnTo>
                    <a:pt x="216785" y="149023"/>
                  </a:lnTo>
                  <a:lnTo>
                    <a:pt x="216475" y="168069"/>
                  </a:lnTo>
                  <a:lnTo>
                    <a:pt x="217520" y="179516"/>
                  </a:lnTo>
                  <a:lnTo>
                    <a:pt x="221163" y="188827"/>
                  </a:lnTo>
                  <a:lnTo>
                    <a:pt x="228164" y="195085"/>
                  </a:lnTo>
                  <a:lnTo>
                    <a:pt x="239287" y="197375"/>
                  </a:lnTo>
                  <a:lnTo>
                    <a:pt x="251300" y="195382"/>
                  </a:lnTo>
                  <a:lnTo>
                    <a:pt x="259190" y="189166"/>
                  </a:lnTo>
                  <a:lnTo>
                    <a:pt x="263513" y="179593"/>
                  </a:lnTo>
                  <a:lnTo>
                    <a:pt x="264831" y="167527"/>
                  </a:lnTo>
                  <a:lnTo>
                    <a:pt x="264831" y="119767"/>
                  </a:lnTo>
                  <a:lnTo>
                    <a:pt x="264831" y="83950"/>
                  </a:lnTo>
                  <a:lnTo>
                    <a:pt x="255321" y="40516"/>
                  </a:lnTo>
                  <a:lnTo>
                    <a:pt x="229919" y="11633"/>
                  </a:lnTo>
                  <a:lnTo>
                    <a:pt x="193311" y="455"/>
                  </a:lnTo>
                  <a:lnTo>
                    <a:pt x="150186" y="10141"/>
                  </a:lnTo>
                  <a:lnTo>
                    <a:pt x="141815" y="13499"/>
                  </a:lnTo>
                  <a:lnTo>
                    <a:pt x="134159" y="14619"/>
                  </a:lnTo>
                  <a:lnTo>
                    <a:pt x="126503" y="13499"/>
                  </a:lnTo>
                  <a:lnTo>
                    <a:pt x="118132" y="10141"/>
                  </a:lnTo>
                  <a:lnTo>
                    <a:pt x="745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51755" y="6420842"/>
              <a:ext cx="163247" cy="197457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60583" y="6420645"/>
              <a:ext cx="162248" cy="197204"/>
            </a:xfrm>
            <a:prstGeom prst="rect">
              <a:avLst/>
            </a:prstGeom>
          </p:spPr>
        </p:pic>
      </p:grpSp>
      <p:sp>
        <p:nvSpPr>
          <p:cNvPr id="21" name="object 21"/>
          <p:cNvSpPr txBox="1">
            <a:spLocks noGrp="1"/>
          </p:cNvSpPr>
          <p:nvPr>
            <p:ph type="title"/>
          </p:nvPr>
        </p:nvSpPr>
        <p:spPr>
          <a:xfrm>
            <a:off x="215595" y="471678"/>
            <a:ext cx="1648460" cy="2997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solidFill>
                  <a:srgbClr val="44536A"/>
                </a:solidFill>
                <a:latin typeface="맑은 고딕"/>
                <a:cs typeface="맑은 고딕"/>
              </a:rPr>
              <a:t>COMPOSITION</a:t>
            </a:r>
            <a:endParaRPr sz="1800">
              <a:latin typeface="맑은 고딕"/>
              <a:cs typeface="맑은 고딕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20241" y="2786583"/>
            <a:ext cx="534670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solidFill>
                  <a:srgbClr val="44536A"/>
                </a:solidFill>
                <a:latin typeface="맑은 고딕"/>
                <a:cs typeface="맑은 고딕"/>
              </a:rPr>
              <a:t>25.4</a:t>
            </a:r>
            <a:r>
              <a:rPr dirty="0" sz="1100" spc="-10">
                <a:solidFill>
                  <a:srgbClr val="44536A"/>
                </a:solidFill>
                <a:latin typeface="맑은 고딕"/>
                <a:cs typeface="맑은 고딕"/>
              </a:rPr>
              <a:t>m</a:t>
            </a:r>
            <a:r>
              <a:rPr dirty="0" sz="1100" spc="5">
                <a:solidFill>
                  <a:srgbClr val="44536A"/>
                </a:solidFill>
                <a:latin typeface="맑은 고딕"/>
                <a:cs typeface="맑은 고딕"/>
              </a:rPr>
              <a:t>m</a:t>
            </a:r>
            <a:endParaRPr sz="1100">
              <a:latin typeface="맑은 고딕"/>
              <a:cs typeface="맑은 고딕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1084516" y="2888360"/>
            <a:ext cx="2787650" cy="1625600"/>
            <a:chOff x="1084516" y="2888360"/>
            <a:chExt cx="2787650" cy="1625600"/>
          </a:xfrm>
        </p:grpSpPr>
        <p:sp>
          <p:nvSpPr>
            <p:cNvPr id="24" name="object 24"/>
            <p:cNvSpPr/>
            <p:nvPr/>
          </p:nvSpPr>
          <p:spPr>
            <a:xfrm>
              <a:off x="1084516" y="3489324"/>
              <a:ext cx="416559" cy="1024890"/>
            </a:xfrm>
            <a:custGeom>
              <a:avLst/>
              <a:gdLst/>
              <a:ahLst/>
              <a:cxnLst/>
              <a:rect l="l" t="t" r="r" b="b"/>
              <a:pathLst>
                <a:path w="416559" h="1024889">
                  <a:moveTo>
                    <a:pt x="360870" y="0"/>
                  </a:moveTo>
                  <a:lnTo>
                    <a:pt x="203009" y="121157"/>
                  </a:lnTo>
                  <a:lnTo>
                    <a:pt x="281495" y="146938"/>
                  </a:lnTo>
                  <a:lnTo>
                    <a:pt x="0" y="1006094"/>
                  </a:lnTo>
                  <a:lnTo>
                    <a:pt x="56502" y="1024508"/>
                  </a:lnTo>
                  <a:lnTo>
                    <a:pt x="338010" y="165481"/>
                  </a:lnTo>
                  <a:lnTo>
                    <a:pt x="416369" y="191135"/>
                  </a:lnTo>
                  <a:lnTo>
                    <a:pt x="360870" y="0"/>
                  </a:lnTo>
                  <a:close/>
                </a:path>
              </a:pathLst>
            </a:custGeom>
            <a:solidFill>
              <a:srgbClr val="333E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3649980" y="2888360"/>
              <a:ext cx="222250" cy="1058545"/>
            </a:xfrm>
            <a:custGeom>
              <a:avLst/>
              <a:gdLst/>
              <a:ahLst/>
              <a:cxnLst/>
              <a:rect l="l" t="t" r="r" b="b"/>
              <a:pathLst>
                <a:path w="222250" h="1058545">
                  <a:moveTo>
                    <a:pt x="122809" y="0"/>
                  </a:moveTo>
                  <a:lnTo>
                    <a:pt x="0" y="154559"/>
                  </a:lnTo>
                  <a:lnTo>
                    <a:pt x="81661" y="160400"/>
                  </a:lnTo>
                  <a:lnTo>
                    <a:pt x="17145" y="1054227"/>
                  </a:lnTo>
                  <a:lnTo>
                    <a:pt x="75946" y="1058545"/>
                  </a:lnTo>
                  <a:lnTo>
                    <a:pt x="140462" y="164591"/>
                  </a:lnTo>
                  <a:lnTo>
                    <a:pt x="222123" y="170561"/>
                  </a:lnTo>
                  <a:lnTo>
                    <a:pt x="122809" y="0"/>
                  </a:lnTo>
                  <a:close/>
                </a:path>
              </a:pathLst>
            </a:custGeom>
            <a:solidFill>
              <a:srgbClr val="333E5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/>
          <p:cNvSpPr txBox="1"/>
          <p:nvPr/>
        </p:nvSpPr>
        <p:spPr>
          <a:xfrm>
            <a:off x="459435" y="4534870"/>
            <a:ext cx="1626235" cy="849630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218440" indent="-205740">
              <a:lnSpc>
                <a:spcPct val="100000"/>
              </a:lnSpc>
              <a:spcBef>
                <a:spcPts val="825"/>
              </a:spcBef>
              <a:buChar char="●"/>
              <a:tabLst>
                <a:tab pos="218440" algn="l"/>
              </a:tabLst>
            </a:pP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Dustless </a:t>
            </a:r>
            <a:r>
              <a:rPr dirty="0" sz="1200" spc="-10">
                <a:solidFill>
                  <a:srgbClr val="44536A"/>
                </a:solidFill>
                <a:latin typeface="맑은 고딕"/>
                <a:cs typeface="맑은 고딕"/>
              </a:rPr>
              <a:t>Paper</a:t>
            </a:r>
            <a:r>
              <a:rPr dirty="0" sz="1200" spc="-30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 spc="-35">
                <a:solidFill>
                  <a:srgbClr val="44536A"/>
                </a:solidFill>
                <a:latin typeface="맑은 고딕"/>
                <a:cs typeface="맑은 고딕"/>
              </a:rPr>
              <a:t>Tube</a:t>
            </a:r>
            <a:endParaRPr sz="1200">
              <a:latin typeface="맑은 고딕"/>
              <a:cs typeface="맑은 고딕"/>
            </a:endParaRPr>
          </a:p>
          <a:p>
            <a:pPr marL="236220" indent="-116205">
              <a:lnSpc>
                <a:spcPct val="100000"/>
              </a:lnSpc>
              <a:spcBef>
                <a:spcPts val="720"/>
              </a:spcBef>
              <a:buChar char="-"/>
              <a:tabLst>
                <a:tab pos="236854" algn="l"/>
              </a:tabLst>
            </a:pP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White</a:t>
            </a:r>
            <a:endParaRPr sz="1200">
              <a:latin typeface="맑은 고딕"/>
              <a:cs typeface="맑은 고딕"/>
            </a:endParaRPr>
          </a:p>
          <a:p>
            <a:pPr marL="236220" indent="-116205">
              <a:lnSpc>
                <a:spcPct val="100000"/>
              </a:lnSpc>
              <a:spcBef>
                <a:spcPts val="720"/>
              </a:spcBef>
              <a:buChar char="-"/>
              <a:tabLst>
                <a:tab pos="236854" algn="l"/>
              </a:tabLst>
            </a:pP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Design</a:t>
            </a:r>
            <a:r>
              <a:rPr dirty="0" sz="1200" spc="-25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printable</a:t>
            </a:r>
            <a:endParaRPr sz="1200">
              <a:latin typeface="맑은 고딕"/>
              <a:cs typeface="맑은 고딕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949188" y="1177497"/>
            <a:ext cx="3312160" cy="849630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218440" indent="-205740">
              <a:lnSpc>
                <a:spcPct val="100000"/>
              </a:lnSpc>
              <a:spcBef>
                <a:spcPts val="825"/>
              </a:spcBef>
              <a:buChar char="●"/>
              <a:tabLst>
                <a:tab pos="218440" algn="l"/>
              </a:tabLst>
            </a:pP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Base</a:t>
            </a:r>
            <a:r>
              <a:rPr dirty="0" sz="1200" spc="10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>
                <a:solidFill>
                  <a:srgbClr val="44536A"/>
                </a:solidFill>
                <a:latin typeface="맑은 고딕"/>
                <a:cs typeface="맑은 고딕"/>
              </a:rPr>
              <a:t>-</a:t>
            </a: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 spc="-10">
                <a:solidFill>
                  <a:srgbClr val="44536A"/>
                </a:solidFill>
                <a:latin typeface="맑은 고딕"/>
                <a:cs typeface="맑은 고딕"/>
              </a:rPr>
              <a:t>Polyurethane(PU)</a:t>
            </a:r>
            <a:r>
              <a:rPr dirty="0" sz="1200">
                <a:solidFill>
                  <a:srgbClr val="44536A"/>
                </a:solidFill>
                <a:latin typeface="맑은 고딕"/>
                <a:cs typeface="맑은 고딕"/>
              </a:rPr>
              <a:t> film,</a:t>
            </a: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>
                <a:solidFill>
                  <a:srgbClr val="44536A"/>
                </a:solidFill>
                <a:latin typeface="맑은 고딕"/>
                <a:cs typeface="맑은 고딕"/>
              </a:rPr>
              <a:t>50</a:t>
            </a: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 and</a:t>
            </a:r>
            <a:r>
              <a:rPr dirty="0" sz="1200" spc="15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100μm</a:t>
            </a:r>
            <a:endParaRPr sz="1200">
              <a:latin typeface="맑은 고딕"/>
              <a:cs typeface="맑은 고딕"/>
            </a:endParaRPr>
          </a:p>
          <a:p>
            <a:pPr marL="236220" indent="-116205">
              <a:lnSpc>
                <a:spcPct val="100000"/>
              </a:lnSpc>
              <a:spcBef>
                <a:spcPts val="720"/>
              </a:spcBef>
              <a:buChar char="-"/>
              <a:tabLst>
                <a:tab pos="236854" algn="l"/>
              </a:tabLst>
            </a:pP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Medical</a:t>
            </a:r>
            <a:r>
              <a:rPr dirty="0" sz="1200" spc="-55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purpose</a:t>
            </a:r>
            <a:endParaRPr sz="1200">
              <a:latin typeface="맑은 고딕"/>
              <a:cs typeface="맑은 고딕"/>
            </a:endParaRPr>
          </a:p>
          <a:p>
            <a:pPr marL="236220" indent="-116205">
              <a:lnSpc>
                <a:spcPct val="100000"/>
              </a:lnSpc>
              <a:spcBef>
                <a:spcPts val="720"/>
              </a:spcBef>
              <a:buChar char="-"/>
              <a:tabLst>
                <a:tab pos="236854" algn="l"/>
              </a:tabLst>
            </a:pP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Properties</a:t>
            </a:r>
            <a:r>
              <a:rPr dirty="0" sz="1200" spc="-15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>
                <a:solidFill>
                  <a:srgbClr val="44536A"/>
                </a:solidFill>
                <a:latin typeface="맑은 고딕"/>
                <a:cs typeface="맑은 고딕"/>
              </a:rPr>
              <a:t>as </a:t>
            </a: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below</a:t>
            </a:r>
            <a:endParaRPr sz="1200">
              <a:latin typeface="맑은 고딕"/>
              <a:cs typeface="맑은 고딕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720463" y="1421638"/>
            <a:ext cx="1005205" cy="462915"/>
          </a:xfrm>
          <a:custGeom>
            <a:avLst/>
            <a:gdLst/>
            <a:ahLst/>
            <a:cxnLst/>
            <a:rect l="l" t="t" r="r" b="b"/>
            <a:pathLst>
              <a:path w="1005204" h="462914">
                <a:moveTo>
                  <a:pt x="983488" y="0"/>
                </a:moveTo>
                <a:lnTo>
                  <a:pt x="142112" y="330708"/>
                </a:lnTo>
                <a:lnTo>
                  <a:pt x="111887" y="253873"/>
                </a:lnTo>
                <a:lnTo>
                  <a:pt x="0" y="418464"/>
                </a:lnTo>
                <a:lnTo>
                  <a:pt x="194056" y="462914"/>
                </a:lnTo>
                <a:lnTo>
                  <a:pt x="163829" y="385952"/>
                </a:lnTo>
                <a:lnTo>
                  <a:pt x="1005204" y="55245"/>
                </a:lnTo>
                <a:lnTo>
                  <a:pt x="983488" y="0"/>
                </a:lnTo>
                <a:close/>
              </a:path>
            </a:pathLst>
          </a:custGeom>
          <a:solidFill>
            <a:srgbClr val="333E5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29" name="object 29"/>
          <p:cNvGraphicFramePr>
            <a:graphicFrameLocks noGrp="1"/>
          </p:cNvGraphicFramePr>
          <p:nvPr/>
        </p:nvGraphicFramePr>
        <p:xfrm>
          <a:off x="6184646" y="2192527"/>
          <a:ext cx="3242945" cy="1619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2830"/>
                <a:gridCol w="1332230"/>
                <a:gridCol w="858519"/>
              </a:tblGrid>
              <a:tr h="250825">
                <a:tc>
                  <a:txBody>
                    <a:bodyPr/>
                    <a:lstStyle/>
                    <a:p>
                      <a:pPr algn="ctr" marL="285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000" spc="-5" b="1">
                          <a:latin typeface="Calibri"/>
                          <a:cs typeface="Calibri"/>
                        </a:rPr>
                        <a:t>Properties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127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985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000" spc="-10" b="1">
                          <a:latin typeface="Calibri"/>
                          <a:cs typeface="Calibri"/>
                        </a:rPr>
                        <a:t>Test</a:t>
                      </a:r>
                      <a:r>
                        <a:rPr dirty="0" sz="10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 b="1">
                          <a:latin typeface="Calibri"/>
                          <a:cs typeface="Calibri"/>
                        </a:rPr>
                        <a:t>method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127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09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000" spc="-5" b="1">
                          <a:latin typeface="Calibri"/>
                          <a:cs typeface="Calibri"/>
                        </a:rPr>
                        <a:t>Result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127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algn="ctr" marL="29209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Hardness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165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6794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900" spc="-10">
                          <a:latin typeface="Calibri"/>
                          <a:cs typeface="Calibri"/>
                        </a:rPr>
                        <a:t>AS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TM</a:t>
                      </a:r>
                      <a:r>
                        <a:rPr dirty="0" sz="9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D224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h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ore</a:t>
                      </a:r>
                      <a:r>
                        <a:rPr dirty="0" sz="9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A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165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31877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92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165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CCCCC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algn="ctr" marL="29209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Tensile</a:t>
                      </a:r>
                      <a:r>
                        <a:rPr dirty="0" sz="9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Strength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165"/>
                </a:tc>
                <a:tc>
                  <a:txBody>
                    <a:bodyPr/>
                    <a:lstStyle/>
                    <a:p>
                      <a:pPr algn="ctr" marR="6858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ASTM</a:t>
                      </a:r>
                      <a:r>
                        <a:rPr dirty="0" sz="9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D412(Mpa)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165"/>
                </a:tc>
                <a:tc>
                  <a:txBody>
                    <a:bodyPr/>
                    <a:lstStyle/>
                    <a:p>
                      <a:pPr marL="31877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52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165"/>
                </a:tc>
              </a:tr>
              <a:tr h="3651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 marL="29209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Tensile</a:t>
                      </a:r>
                      <a:r>
                        <a:rPr dirty="0" sz="9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Stress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221615" marR="290195" indent="2692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ASTM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D412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(M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a):100%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 marR="95885">
                        <a:lnSpc>
                          <a:spcPct val="100000"/>
                        </a:lnSpc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9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solidFill>
                      <a:srgbClr val="CCCCCC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algn="ctr" marL="3048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Elongation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165"/>
                </a:tc>
                <a:tc>
                  <a:txBody>
                    <a:bodyPr/>
                    <a:lstStyle/>
                    <a:p>
                      <a:pPr algn="ctr" marR="7112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ASTM</a:t>
                      </a:r>
                      <a:r>
                        <a:rPr dirty="0" sz="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D412(%)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165"/>
                </a:tc>
                <a:tc>
                  <a:txBody>
                    <a:bodyPr/>
                    <a:lstStyle/>
                    <a:p>
                      <a:pPr marL="29019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380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165"/>
                </a:tc>
              </a:tr>
              <a:tr h="250825">
                <a:tc>
                  <a:txBody>
                    <a:bodyPr/>
                    <a:lstStyle/>
                    <a:p>
                      <a:pPr algn="ctr" marL="29209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Tear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Strength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165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7112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ASTM</a:t>
                      </a:r>
                      <a:r>
                        <a:rPr dirty="0" sz="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D624(kg/mm)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165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31877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11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165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30" name="object 30"/>
          <p:cNvSpPr txBox="1"/>
          <p:nvPr/>
        </p:nvSpPr>
        <p:spPr>
          <a:xfrm>
            <a:off x="3440684" y="4235196"/>
            <a:ext cx="5304790" cy="575310"/>
          </a:xfrm>
          <a:prstGeom prst="rect">
            <a:avLst/>
          </a:prstGeom>
        </p:spPr>
        <p:txBody>
          <a:bodyPr wrap="square" lIns="0" tIns="104139" rIns="0" bIns="0" rtlCol="0" vert="horz">
            <a:spAutoFit/>
          </a:bodyPr>
          <a:lstStyle/>
          <a:p>
            <a:pPr marL="218440" indent="-205740">
              <a:lnSpc>
                <a:spcPct val="100000"/>
              </a:lnSpc>
              <a:spcBef>
                <a:spcPts val="819"/>
              </a:spcBef>
              <a:buChar char="●"/>
              <a:tabLst>
                <a:tab pos="218440" algn="l"/>
              </a:tabLst>
            </a:pP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Adhesive</a:t>
            </a:r>
            <a:r>
              <a:rPr dirty="0" sz="1200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Layer </a:t>
            </a:r>
            <a:r>
              <a:rPr dirty="0" sz="1200">
                <a:solidFill>
                  <a:srgbClr val="44536A"/>
                </a:solidFill>
                <a:latin typeface="맑은 고딕"/>
                <a:cs typeface="맑은 고딕"/>
              </a:rPr>
              <a:t>–</a:t>
            </a:r>
            <a:r>
              <a:rPr dirty="0" sz="1200" spc="-20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>
                <a:solidFill>
                  <a:srgbClr val="44536A"/>
                </a:solidFill>
                <a:latin typeface="맑은 고딕"/>
                <a:cs typeface="맑은 고딕"/>
              </a:rPr>
              <a:t>Silicone</a:t>
            </a:r>
            <a:r>
              <a:rPr dirty="0" sz="1200" spc="5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gel,</a:t>
            </a:r>
            <a:r>
              <a:rPr dirty="0" sz="1200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250μm±10%</a:t>
            </a:r>
            <a:endParaRPr sz="1200">
              <a:latin typeface="맑은 고딕"/>
              <a:cs typeface="맑은 고딕"/>
            </a:endParaRPr>
          </a:p>
          <a:p>
            <a:pPr marL="120650">
              <a:lnSpc>
                <a:spcPct val="100000"/>
              </a:lnSpc>
              <a:spcBef>
                <a:spcPts val="725"/>
              </a:spcBef>
            </a:pPr>
            <a:r>
              <a:rPr dirty="0" sz="1200">
                <a:solidFill>
                  <a:srgbClr val="44536A"/>
                </a:solidFill>
                <a:latin typeface="맑은 고딕"/>
                <a:cs typeface="맑은 고딕"/>
              </a:rPr>
              <a:t>- </a:t>
            </a: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Applications</a:t>
            </a:r>
            <a:r>
              <a:rPr dirty="0" sz="1200" spc="45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>
                <a:solidFill>
                  <a:srgbClr val="44536A"/>
                </a:solidFill>
                <a:latin typeface="맑은 고딕"/>
                <a:cs typeface="맑은 고딕"/>
              </a:rPr>
              <a:t>:</a:t>
            </a:r>
            <a:r>
              <a:rPr dirty="0" sz="1200" spc="5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 spc="-15">
                <a:solidFill>
                  <a:srgbClr val="44536A"/>
                </a:solidFill>
                <a:latin typeface="맑은 고딕"/>
                <a:cs typeface="맑은 고딕"/>
              </a:rPr>
              <a:t>Wound</a:t>
            </a:r>
            <a:r>
              <a:rPr dirty="0" sz="1200" spc="40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>
                <a:solidFill>
                  <a:srgbClr val="44536A"/>
                </a:solidFill>
                <a:latin typeface="맑은 고딕"/>
                <a:cs typeface="맑은 고딕"/>
              </a:rPr>
              <a:t>and</a:t>
            </a:r>
            <a:r>
              <a:rPr dirty="0" sz="1200" spc="15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Scar</a:t>
            </a:r>
            <a:r>
              <a:rPr dirty="0" sz="1200" spc="5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care,</a:t>
            </a:r>
            <a:r>
              <a:rPr dirty="0" sz="1200" spc="10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 spc="-10">
                <a:solidFill>
                  <a:srgbClr val="44536A"/>
                </a:solidFill>
                <a:latin typeface="맑은 고딕"/>
                <a:cs typeface="맑은 고딕"/>
              </a:rPr>
              <a:t>Surgical</a:t>
            </a:r>
            <a:r>
              <a:rPr dirty="0" sz="1200" spc="15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drapes,</a:t>
            </a:r>
            <a:r>
              <a:rPr dirty="0" sz="1200" spc="20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 spc="-15">
                <a:solidFill>
                  <a:srgbClr val="44536A"/>
                </a:solidFill>
                <a:latin typeface="맑은 고딕"/>
                <a:cs typeface="맑은 고딕"/>
              </a:rPr>
              <a:t>Wound</a:t>
            </a:r>
            <a:r>
              <a:rPr dirty="0" sz="1200" spc="50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 spc="-10">
                <a:solidFill>
                  <a:srgbClr val="44536A"/>
                </a:solidFill>
                <a:latin typeface="맑은 고딕"/>
                <a:cs typeface="맑은 고딕"/>
              </a:rPr>
              <a:t>protections</a:t>
            </a:r>
            <a:endParaRPr sz="1200">
              <a:latin typeface="맑은 고딕"/>
              <a:cs typeface="맑은 고딕"/>
            </a:endParaRPr>
          </a:p>
        </p:txBody>
      </p:sp>
      <p:graphicFrame>
        <p:nvGraphicFramePr>
          <p:cNvPr id="31" name="object 31"/>
          <p:cNvGraphicFramePr>
            <a:graphicFrameLocks noGrp="1"/>
          </p:cNvGraphicFramePr>
          <p:nvPr/>
        </p:nvGraphicFramePr>
        <p:xfrm>
          <a:off x="3730244" y="5018404"/>
          <a:ext cx="4750435" cy="9937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0490"/>
                <a:gridCol w="2099944"/>
              </a:tblGrid>
              <a:tr h="6616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R="26860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Tensile</a:t>
                      </a:r>
                      <a:r>
                        <a:rPr dirty="0" sz="11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Strength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(g)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7169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≥3,000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2105">
                <a:tc>
                  <a:txBody>
                    <a:bodyPr/>
                    <a:lstStyle/>
                    <a:p>
                      <a:pPr algn="ctr" marR="26606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Adhesive</a:t>
                      </a:r>
                      <a:r>
                        <a:rPr dirty="0" sz="11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force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(gf/25mm)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493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77025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≥150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493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83478" y="531367"/>
            <a:ext cx="4210685" cy="6191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59205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Effective</a:t>
            </a:r>
            <a:r>
              <a:rPr dirty="0" sz="1200" spc="-35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 spc="-10">
                <a:solidFill>
                  <a:srgbClr val="44536A"/>
                </a:solidFill>
                <a:latin typeface="맑은 고딕"/>
                <a:cs typeface="맑은 고딕"/>
              </a:rPr>
              <a:t>date</a:t>
            </a: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 spc="-15">
                <a:solidFill>
                  <a:srgbClr val="44536A"/>
                </a:solidFill>
                <a:latin typeface="맑은 고딕"/>
                <a:cs typeface="맑은 고딕"/>
              </a:rPr>
              <a:t>of</a:t>
            </a:r>
            <a:r>
              <a:rPr dirty="0" sz="1200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documents:</a:t>
            </a:r>
            <a:r>
              <a:rPr dirty="0" sz="1200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 spc="-5">
                <a:solidFill>
                  <a:srgbClr val="44536A"/>
                </a:solidFill>
                <a:latin typeface="맑은 고딕"/>
                <a:cs typeface="맑은 고딕"/>
              </a:rPr>
              <a:t>August,</a:t>
            </a:r>
            <a:r>
              <a:rPr dirty="0" sz="1200" spc="10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200">
                <a:solidFill>
                  <a:srgbClr val="44536A"/>
                </a:solidFill>
                <a:latin typeface="맑은 고딕"/>
                <a:cs typeface="맑은 고딕"/>
              </a:rPr>
              <a:t>2026</a:t>
            </a:r>
            <a:endParaRPr sz="12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850">
              <a:latin typeface="맑은 고딕"/>
              <a:cs typeface="맑은 고딕"/>
            </a:endParaRPr>
          </a:p>
          <a:p>
            <a:pPr marL="251460" indent="-239395">
              <a:lnSpc>
                <a:spcPct val="100000"/>
              </a:lnSpc>
              <a:buFont typeface=""/>
              <a:buChar char="●"/>
              <a:tabLst>
                <a:tab pos="252095" algn="l"/>
              </a:tabLst>
            </a:pPr>
            <a:r>
              <a:rPr dirty="0" sz="1400" spc="-5" b="1">
                <a:solidFill>
                  <a:srgbClr val="44536A"/>
                </a:solidFill>
                <a:latin typeface="맑은 고딕"/>
                <a:cs typeface="맑은 고딕"/>
              </a:rPr>
              <a:t>Products</a:t>
            </a:r>
            <a:r>
              <a:rPr dirty="0" sz="1400" spc="-40" b="1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400" spc="-5" b="1">
                <a:solidFill>
                  <a:srgbClr val="44536A"/>
                </a:solidFill>
                <a:latin typeface="맑은 고딕"/>
                <a:cs typeface="맑은 고딕"/>
              </a:rPr>
              <a:t>Options</a:t>
            </a:r>
            <a:endParaRPr sz="1400">
              <a:latin typeface="맑은 고딕"/>
              <a:cs typeface="맑은 고딕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37220" y="6370912"/>
            <a:ext cx="726440" cy="283210"/>
            <a:chOff x="237220" y="6370912"/>
            <a:chExt cx="726440" cy="283210"/>
          </a:xfrm>
        </p:grpSpPr>
        <p:sp>
          <p:nvSpPr>
            <p:cNvPr id="4" name="object 4"/>
            <p:cNvSpPr/>
            <p:nvPr/>
          </p:nvSpPr>
          <p:spPr>
            <a:xfrm>
              <a:off x="237220" y="6370912"/>
              <a:ext cx="726440" cy="283210"/>
            </a:xfrm>
            <a:custGeom>
              <a:avLst/>
              <a:gdLst/>
              <a:ahLst/>
              <a:cxnLst/>
              <a:rect l="l" t="t" r="r" b="b"/>
              <a:pathLst>
                <a:path w="726440" h="283209">
                  <a:moveTo>
                    <a:pt x="658519" y="0"/>
                  </a:moveTo>
                  <a:lnTo>
                    <a:pt x="67371" y="0"/>
                  </a:lnTo>
                  <a:lnTo>
                    <a:pt x="41029" y="5335"/>
                  </a:lnTo>
                  <a:lnTo>
                    <a:pt x="19627" y="19882"/>
                  </a:lnTo>
                  <a:lnTo>
                    <a:pt x="5255" y="41448"/>
                  </a:lnTo>
                  <a:lnTo>
                    <a:pt x="0" y="67843"/>
                  </a:lnTo>
                  <a:lnTo>
                    <a:pt x="0" y="215460"/>
                  </a:lnTo>
                  <a:lnTo>
                    <a:pt x="5255" y="241544"/>
                  </a:lnTo>
                  <a:lnTo>
                    <a:pt x="19627" y="262947"/>
                  </a:lnTo>
                  <a:lnTo>
                    <a:pt x="41029" y="277430"/>
                  </a:lnTo>
                  <a:lnTo>
                    <a:pt x="67371" y="282755"/>
                  </a:lnTo>
                  <a:lnTo>
                    <a:pt x="658519" y="282755"/>
                  </a:lnTo>
                  <a:lnTo>
                    <a:pt x="684626" y="277430"/>
                  </a:lnTo>
                  <a:lnTo>
                    <a:pt x="706054" y="262947"/>
                  </a:lnTo>
                  <a:lnTo>
                    <a:pt x="720557" y="241544"/>
                  </a:lnTo>
                  <a:lnTo>
                    <a:pt x="725890" y="215460"/>
                  </a:lnTo>
                  <a:lnTo>
                    <a:pt x="725890" y="67843"/>
                  </a:lnTo>
                  <a:lnTo>
                    <a:pt x="720557" y="41448"/>
                  </a:lnTo>
                  <a:lnTo>
                    <a:pt x="706054" y="19882"/>
                  </a:lnTo>
                  <a:lnTo>
                    <a:pt x="684626" y="5335"/>
                  </a:lnTo>
                  <a:lnTo>
                    <a:pt x="658519" y="0"/>
                  </a:lnTo>
                  <a:close/>
                </a:path>
              </a:pathLst>
            </a:custGeom>
            <a:solidFill>
              <a:srgbClr val="D70C1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454321" y="6419932"/>
              <a:ext cx="265430" cy="198120"/>
            </a:xfrm>
            <a:custGeom>
              <a:avLst/>
              <a:gdLst/>
              <a:ahLst/>
              <a:cxnLst/>
              <a:rect l="l" t="t" r="r" b="b"/>
              <a:pathLst>
                <a:path w="265430" h="198120">
                  <a:moveTo>
                    <a:pt x="74575" y="0"/>
                  </a:moveTo>
                  <a:lnTo>
                    <a:pt x="36974" y="11228"/>
                  </a:lnTo>
                  <a:lnTo>
                    <a:pt x="10475" y="40364"/>
                  </a:lnTo>
                  <a:lnTo>
                    <a:pt x="224" y="83950"/>
                  </a:lnTo>
                  <a:lnTo>
                    <a:pt x="149" y="105021"/>
                  </a:lnTo>
                  <a:lnTo>
                    <a:pt x="24" y="125941"/>
                  </a:lnTo>
                  <a:lnTo>
                    <a:pt x="224" y="167527"/>
                  </a:lnTo>
                  <a:lnTo>
                    <a:pt x="25768" y="197917"/>
                  </a:lnTo>
                  <a:lnTo>
                    <a:pt x="37122" y="195237"/>
                  </a:lnTo>
                  <a:lnTo>
                    <a:pt x="44098" y="188691"/>
                  </a:lnTo>
                  <a:lnTo>
                    <a:pt x="47612" y="179295"/>
                  </a:lnTo>
                  <a:lnTo>
                    <a:pt x="48579" y="168069"/>
                  </a:lnTo>
                  <a:lnTo>
                    <a:pt x="48449" y="125195"/>
                  </a:lnTo>
                  <a:lnTo>
                    <a:pt x="48587" y="103809"/>
                  </a:lnTo>
                  <a:lnTo>
                    <a:pt x="58507" y="57965"/>
                  </a:lnTo>
                  <a:lnTo>
                    <a:pt x="81733" y="50308"/>
                  </a:lnTo>
                  <a:lnTo>
                    <a:pt x="94604" y="53248"/>
                  </a:lnTo>
                  <a:lnTo>
                    <a:pt x="102789" y="60004"/>
                  </a:lnTo>
                  <a:lnTo>
                    <a:pt x="107102" y="69916"/>
                  </a:lnTo>
                  <a:lnTo>
                    <a:pt x="108359" y="82321"/>
                  </a:lnTo>
                  <a:lnTo>
                    <a:pt x="108118" y="102664"/>
                  </a:lnTo>
                  <a:lnTo>
                    <a:pt x="108049" y="143147"/>
                  </a:lnTo>
                  <a:lnTo>
                    <a:pt x="112022" y="186792"/>
                  </a:lnTo>
                  <a:lnTo>
                    <a:pt x="131720" y="197375"/>
                  </a:lnTo>
                  <a:lnTo>
                    <a:pt x="145241" y="194695"/>
                  </a:lnTo>
                  <a:lnTo>
                    <a:pt x="152703" y="186927"/>
                  </a:lnTo>
                  <a:lnTo>
                    <a:pt x="155785" y="175700"/>
                  </a:lnTo>
                  <a:lnTo>
                    <a:pt x="156164" y="162642"/>
                  </a:lnTo>
                  <a:lnTo>
                    <a:pt x="156164" y="91547"/>
                  </a:lnTo>
                  <a:lnTo>
                    <a:pt x="157948" y="72663"/>
                  </a:lnTo>
                  <a:lnTo>
                    <a:pt x="163501" y="59732"/>
                  </a:lnTo>
                  <a:lnTo>
                    <a:pt x="173129" y="52399"/>
                  </a:lnTo>
                  <a:lnTo>
                    <a:pt x="187136" y="50308"/>
                  </a:lnTo>
                  <a:lnTo>
                    <a:pt x="200887" y="52486"/>
                  </a:lnTo>
                  <a:lnTo>
                    <a:pt x="216475" y="92089"/>
                  </a:lnTo>
                  <a:lnTo>
                    <a:pt x="216888" y="130079"/>
                  </a:lnTo>
                  <a:lnTo>
                    <a:pt x="216785" y="149023"/>
                  </a:lnTo>
                  <a:lnTo>
                    <a:pt x="216475" y="168069"/>
                  </a:lnTo>
                  <a:lnTo>
                    <a:pt x="217520" y="179516"/>
                  </a:lnTo>
                  <a:lnTo>
                    <a:pt x="221163" y="188827"/>
                  </a:lnTo>
                  <a:lnTo>
                    <a:pt x="228164" y="195085"/>
                  </a:lnTo>
                  <a:lnTo>
                    <a:pt x="239287" y="197375"/>
                  </a:lnTo>
                  <a:lnTo>
                    <a:pt x="251300" y="195382"/>
                  </a:lnTo>
                  <a:lnTo>
                    <a:pt x="259190" y="189166"/>
                  </a:lnTo>
                  <a:lnTo>
                    <a:pt x="263513" y="179593"/>
                  </a:lnTo>
                  <a:lnTo>
                    <a:pt x="264831" y="167527"/>
                  </a:lnTo>
                  <a:lnTo>
                    <a:pt x="264831" y="119767"/>
                  </a:lnTo>
                  <a:lnTo>
                    <a:pt x="264831" y="83950"/>
                  </a:lnTo>
                  <a:lnTo>
                    <a:pt x="255321" y="40516"/>
                  </a:lnTo>
                  <a:lnTo>
                    <a:pt x="229919" y="11633"/>
                  </a:lnTo>
                  <a:lnTo>
                    <a:pt x="193311" y="455"/>
                  </a:lnTo>
                  <a:lnTo>
                    <a:pt x="150186" y="10141"/>
                  </a:lnTo>
                  <a:lnTo>
                    <a:pt x="141815" y="13499"/>
                  </a:lnTo>
                  <a:lnTo>
                    <a:pt x="134159" y="14619"/>
                  </a:lnTo>
                  <a:lnTo>
                    <a:pt x="126503" y="13499"/>
                  </a:lnTo>
                  <a:lnTo>
                    <a:pt x="118132" y="10141"/>
                  </a:lnTo>
                  <a:lnTo>
                    <a:pt x="745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1755" y="6420842"/>
              <a:ext cx="163247" cy="197457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0583" y="6420645"/>
              <a:ext cx="162248" cy="197204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15595" y="471678"/>
            <a:ext cx="2107565" cy="2997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solidFill>
                  <a:srgbClr val="44536A"/>
                </a:solidFill>
                <a:latin typeface="맑은 고딕"/>
                <a:cs typeface="맑은 고딕"/>
              </a:rPr>
              <a:t>ROLL</a:t>
            </a:r>
            <a:r>
              <a:rPr dirty="0" sz="1800" spc="-35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800" spc="-5">
                <a:solidFill>
                  <a:srgbClr val="44536A"/>
                </a:solidFill>
                <a:latin typeface="맑은 고딕"/>
                <a:cs typeface="맑은 고딕"/>
              </a:rPr>
              <a:t>DISCRIPTION</a:t>
            </a:r>
            <a:endParaRPr sz="1800">
              <a:latin typeface="맑은 고딕"/>
              <a:cs typeface="맑은 고딕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5874" y="910844"/>
            <a:ext cx="191388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51460" indent="-239395">
              <a:lnSpc>
                <a:spcPct val="100000"/>
              </a:lnSpc>
              <a:spcBef>
                <a:spcPts val="105"/>
              </a:spcBef>
              <a:buFont typeface=""/>
              <a:buChar char="●"/>
              <a:tabLst>
                <a:tab pos="252095" algn="l"/>
              </a:tabLst>
            </a:pPr>
            <a:r>
              <a:rPr dirty="0" sz="1400" spc="-5" b="1">
                <a:solidFill>
                  <a:srgbClr val="44536A"/>
                </a:solidFill>
                <a:latin typeface="맑은 고딕"/>
                <a:cs typeface="맑은 고딕"/>
              </a:rPr>
              <a:t>Products</a:t>
            </a:r>
            <a:r>
              <a:rPr dirty="0" sz="1400" spc="-35" b="1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400" spc="-10" b="1">
                <a:solidFill>
                  <a:srgbClr val="44536A"/>
                </a:solidFill>
                <a:latin typeface="맑은 고딕"/>
                <a:cs typeface="맑은 고딕"/>
              </a:rPr>
              <a:t>Standards</a:t>
            </a:r>
            <a:endParaRPr sz="1400">
              <a:latin typeface="맑은 고딕"/>
              <a:cs typeface="맑은 고딕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766572" y="1254252"/>
            <a:ext cx="3281679" cy="2383790"/>
            <a:chOff x="766572" y="1254252"/>
            <a:chExt cx="3281679" cy="2383790"/>
          </a:xfrm>
        </p:grpSpPr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66572" y="1307592"/>
              <a:ext cx="3281172" cy="2330195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1048512" y="2095500"/>
              <a:ext cx="222885" cy="259079"/>
            </a:xfrm>
            <a:custGeom>
              <a:avLst/>
              <a:gdLst/>
              <a:ahLst/>
              <a:cxnLst/>
              <a:rect l="l" t="t" r="r" b="b"/>
              <a:pathLst>
                <a:path w="222884" h="259080">
                  <a:moveTo>
                    <a:pt x="111251" y="0"/>
                  </a:moveTo>
                  <a:lnTo>
                    <a:pt x="67947" y="10185"/>
                  </a:lnTo>
                  <a:lnTo>
                    <a:pt x="32585" y="37957"/>
                  </a:lnTo>
                  <a:lnTo>
                    <a:pt x="8742" y="79134"/>
                  </a:lnTo>
                  <a:lnTo>
                    <a:pt x="0" y="129539"/>
                  </a:lnTo>
                  <a:lnTo>
                    <a:pt x="8742" y="179945"/>
                  </a:lnTo>
                  <a:lnTo>
                    <a:pt x="32585" y="221122"/>
                  </a:lnTo>
                  <a:lnTo>
                    <a:pt x="67947" y="248894"/>
                  </a:lnTo>
                  <a:lnTo>
                    <a:pt x="111251" y="259079"/>
                  </a:lnTo>
                  <a:lnTo>
                    <a:pt x="154556" y="248894"/>
                  </a:lnTo>
                  <a:lnTo>
                    <a:pt x="189918" y="221122"/>
                  </a:lnTo>
                  <a:lnTo>
                    <a:pt x="213761" y="179945"/>
                  </a:lnTo>
                  <a:lnTo>
                    <a:pt x="222503" y="129539"/>
                  </a:lnTo>
                  <a:lnTo>
                    <a:pt x="213761" y="79134"/>
                  </a:lnTo>
                  <a:lnTo>
                    <a:pt x="189918" y="37957"/>
                  </a:lnTo>
                  <a:lnTo>
                    <a:pt x="154556" y="10185"/>
                  </a:lnTo>
                  <a:lnTo>
                    <a:pt x="111251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2214372" y="1720596"/>
              <a:ext cx="222885" cy="259079"/>
            </a:xfrm>
            <a:custGeom>
              <a:avLst/>
              <a:gdLst/>
              <a:ahLst/>
              <a:cxnLst/>
              <a:rect l="l" t="t" r="r" b="b"/>
              <a:pathLst>
                <a:path w="222885" h="259080">
                  <a:moveTo>
                    <a:pt x="111251" y="0"/>
                  </a:moveTo>
                  <a:lnTo>
                    <a:pt x="67937" y="10185"/>
                  </a:lnTo>
                  <a:lnTo>
                    <a:pt x="32575" y="37957"/>
                  </a:lnTo>
                  <a:lnTo>
                    <a:pt x="8739" y="79134"/>
                  </a:lnTo>
                  <a:lnTo>
                    <a:pt x="0" y="129539"/>
                  </a:lnTo>
                  <a:lnTo>
                    <a:pt x="8739" y="179945"/>
                  </a:lnTo>
                  <a:lnTo>
                    <a:pt x="32575" y="221122"/>
                  </a:lnTo>
                  <a:lnTo>
                    <a:pt x="67937" y="248894"/>
                  </a:lnTo>
                  <a:lnTo>
                    <a:pt x="111251" y="259079"/>
                  </a:lnTo>
                  <a:lnTo>
                    <a:pt x="154566" y="248894"/>
                  </a:lnTo>
                  <a:lnTo>
                    <a:pt x="189928" y="221122"/>
                  </a:lnTo>
                  <a:lnTo>
                    <a:pt x="213764" y="179945"/>
                  </a:lnTo>
                  <a:lnTo>
                    <a:pt x="222503" y="129539"/>
                  </a:lnTo>
                  <a:lnTo>
                    <a:pt x="213764" y="79134"/>
                  </a:lnTo>
                  <a:lnTo>
                    <a:pt x="189928" y="37957"/>
                  </a:lnTo>
                  <a:lnTo>
                    <a:pt x="154566" y="10185"/>
                  </a:lnTo>
                  <a:lnTo>
                    <a:pt x="111251" y="0"/>
                  </a:lnTo>
                  <a:close/>
                </a:path>
              </a:pathLst>
            </a:custGeom>
            <a:solidFill>
              <a:srgbClr val="F4B08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3465576" y="1254252"/>
              <a:ext cx="224154" cy="259079"/>
            </a:xfrm>
            <a:custGeom>
              <a:avLst/>
              <a:gdLst/>
              <a:ahLst/>
              <a:cxnLst/>
              <a:rect l="l" t="t" r="r" b="b"/>
              <a:pathLst>
                <a:path w="224154" h="259080">
                  <a:moveTo>
                    <a:pt x="112013" y="0"/>
                  </a:moveTo>
                  <a:lnTo>
                    <a:pt x="68419" y="10185"/>
                  </a:lnTo>
                  <a:lnTo>
                    <a:pt x="32813" y="37957"/>
                  </a:lnTo>
                  <a:lnTo>
                    <a:pt x="8804" y="79134"/>
                  </a:lnTo>
                  <a:lnTo>
                    <a:pt x="0" y="129539"/>
                  </a:lnTo>
                  <a:lnTo>
                    <a:pt x="8804" y="179945"/>
                  </a:lnTo>
                  <a:lnTo>
                    <a:pt x="32813" y="221122"/>
                  </a:lnTo>
                  <a:lnTo>
                    <a:pt x="68419" y="248894"/>
                  </a:lnTo>
                  <a:lnTo>
                    <a:pt x="112013" y="259080"/>
                  </a:lnTo>
                  <a:lnTo>
                    <a:pt x="155608" y="248894"/>
                  </a:lnTo>
                  <a:lnTo>
                    <a:pt x="191214" y="221122"/>
                  </a:lnTo>
                  <a:lnTo>
                    <a:pt x="215223" y="179945"/>
                  </a:lnTo>
                  <a:lnTo>
                    <a:pt x="224027" y="129539"/>
                  </a:lnTo>
                  <a:lnTo>
                    <a:pt x="215223" y="79134"/>
                  </a:lnTo>
                  <a:lnTo>
                    <a:pt x="191214" y="37957"/>
                  </a:lnTo>
                  <a:lnTo>
                    <a:pt x="155608" y="10185"/>
                  </a:lnTo>
                  <a:lnTo>
                    <a:pt x="112013" y="0"/>
                  </a:lnTo>
                  <a:close/>
                </a:path>
              </a:pathLst>
            </a:custGeom>
            <a:solidFill>
              <a:srgbClr val="A9D18E"/>
            </a:solidFill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237083" y="3746500"/>
          <a:ext cx="4635500" cy="24174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1385"/>
                <a:gridCol w="1278255"/>
                <a:gridCol w="1390650"/>
                <a:gridCol w="1045210"/>
              </a:tblGrid>
              <a:tr h="3867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Thickness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Standards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38125" marR="233679" indent="19621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Adhesive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orce(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gf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/25m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dirty="0" sz="1100">
                          <a:latin typeface="맑은 고딕"/>
                          <a:cs typeface="맑은 고딕"/>
                        </a:rPr>
                        <a:t>인장강도</a:t>
                      </a:r>
                      <a:endParaRPr sz="1100">
                        <a:latin typeface="맑은 고딕"/>
                        <a:cs typeface="맑은 고딕"/>
                      </a:endParaRPr>
                    </a:p>
                  </a:txBody>
                  <a:tcPr marL="0" marR="0" marB="0" marT="11874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2.5cm*75cm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9525"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95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2.5cm*150cm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898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2.5cm*250cm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362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5.0cm*75cm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0160"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55270">
                <a:tc>
                  <a:txBody>
                    <a:bodyPr/>
                    <a:lstStyle/>
                    <a:p>
                      <a:pPr algn="ctr">
                        <a:lnSpc>
                          <a:spcPts val="1305"/>
                        </a:lnSpc>
                        <a:spcBef>
                          <a:spcPts val="605"/>
                        </a:spcBef>
                      </a:pPr>
                      <a:r>
                        <a:rPr dirty="0" baseline="5050" sz="1650">
                          <a:latin typeface="Calibri"/>
                          <a:cs typeface="Calibri"/>
                        </a:rPr>
                        <a:t>220um</a:t>
                      </a:r>
                      <a:r>
                        <a:rPr dirty="0" sz="1100">
                          <a:latin typeface="맑은 고딕"/>
                          <a:cs typeface="맑은 고딕"/>
                        </a:rPr>
                        <a:t>±</a:t>
                      </a:r>
                      <a:r>
                        <a:rPr dirty="0" baseline="5050" sz="1650">
                          <a:latin typeface="Calibri"/>
                          <a:cs typeface="Calibri"/>
                        </a:rPr>
                        <a:t>10%</a:t>
                      </a:r>
                      <a:endParaRPr baseline="5050" sz="1650">
                        <a:latin typeface="Calibri"/>
                        <a:cs typeface="Calibri"/>
                      </a:endParaRPr>
                    </a:p>
                  </a:txBody>
                  <a:tcPr marL="0" marR="0" marB="0" marT="7683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5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5.0cm*150cm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19.17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651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3.42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6515"/>
                </a:tc>
              </a:tr>
              <a:tr h="1657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5.0cm*250cm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292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10.0cm*75cm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0160"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38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10.0cm*150cm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774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10.0cm*250cm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6" name="object 16"/>
          <p:cNvSpPr txBox="1"/>
          <p:nvPr/>
        </p:nvSpPr>
        <p:spPr>
          <a:xfrm>
            <a:off x="5669407" y="1551177"/>
            <a:ext cx="24358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solidFill>
                  <a:srgbClr val="44536A"/>
                </a:solidFill>
                <a:latin typeface="맑은 고딕"/>
                <a:cs typeface="맑은 고딕"/>
              </a:rPr>
              <a:t>-</a:t>
            </a:r>
            <a:r>
              <a:rPr dirty="0" sz="1400" spc="-25" b="1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400" spc="-5" b="1">
                <a:solidFill>
                  <a:srgbClr val="44536A"/>
                </a:solidFill>
                <a:latin typeface="맑은 고딕"/>
                <a:cs typeface="맑은 고딕"/>
              </a:rPr>
              <a:t>Providing</a:t>
            </a:r>
            <a:r>
              <a:rPr dirty="0" sz="1400" spc="-10" b="1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400" spc="-5" b="1">
                <a:solidFill>
                  <a:srgbClr val="44536A"/>
                </a:solidFill>
                <a:latin typeface="맑은 고딕"/>
                <a:cs typeface="맑은 고딕"/>
              </a:rPr>
              <a:t>easy</a:t>
            </a:r>
            <a:r>
              <a:rPr dirty="0" sz="1400" spc="-15" b="1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400" spc="-5" b="1">
                <a:solidFill>
                  <a:srgbClr val="44536A"/>
                </a:solidFill>
                <a:latin typeface="맑은 고딕"/>
                <a:cs typeface="맑은 고딕"/>
              </a:rPr>
              <a:t>cutting line</a:t>
            </a:r>
            <a:endParaRPr sz="1400">
              <a:latin typeface="맑은 고딕"/>
              <a:cs typeface="맑은 고딕"/>
            </a:endParaRPr>
          </a:p>
        </p:txBody>
      </p:sp>
      <p:graphicFrame>
        <p:nvGraphicFramePr>
          <p:cNvPr id="17" name="object 17"/>
          <p:cNvGraphicFramePr>
            <a:graphicFrameLocks noGrp="1"/>
          </p:cNvGraphicFramePr>
          <p:nvPr/>
        </p:nvGraphicFramePr>
        <p:xfrm>
          <a:off x="5397500" y="5130800"/>
          <a:ext cx="3694429" cy="9963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3680"/>
                <a:gridCol w="1252220"/>
                <a:gridCol w="918210"/>
              </a:tblGrid>
              <a:tr h="332105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2606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Horizontal</a:t>
                      </a:r>
                      <a:r>
                        <a:rPr dirty="0" sz="11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Spacing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451484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2.5cm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4295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EBF3FA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n/a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4295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CCCCC"/>
                    </a:solidFill>
                  </a:tcPr>
                </a:tc>
              </a:tr>
              <a:tr h="33210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451484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5.0cm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4930">
                    <a:solidFill>
                      <a:srgbClr val="F8CAA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Two-division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4930"/>
                </a:tc>
              </a:tr>
              <a:tr h="33210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41592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10.0cm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493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F5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Four-division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493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18" name="object 18"/>
          <p:cNvSpPr/>
          <p:nvPr/>
        </p:nvSpPr>
        <p:spPr>
          <a:xfrm>
            <a:off x="5403850" y="4474717"/>
            <a:ext cx="3675379" cy="0"/>
          </a:xfrm>
          <a:custGeom>
            <a:avLst/>
            <a:gdLst/>
            <a:ahLst/>
            <a:cxnLst/>
            <a:rect l="l" t="t" r="r" b="b"/>
            <a:pathLst>
              <a:path w="3675379" h="0">
                <a:moveTo>
                  <a:pt x="0" y="0"/>
                </a:moveTo>
                <a:lnTo>
                  <a:pt x="367525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5677280" y="4701285"/>
            <a:ext cx="95758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 b="1">
                <a:latin typeface="Calibri"/>
                <a:cs typeface="Calibri"/>
              </a:rPr>
              <a:t>Vertical</a:t>
            </a:r>
            <a:r>
              <a:rPr dirty="0" sz="1100" spc="-4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Interval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796021" y="4701285"/>
            <a:ext cx="3968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Calibri"/>
                <a:cs typeface="Calibri"/>
              </a:rPr>
              <a:t>10</a:t>
            </a:r>
            <a:r>
              <a:rPr dirty="0" sz="1100" spc="-5" b="1">
                <a:latin typeface="Calibri"/>
                <a:cs typeface="Calibri"/>
              </a:rPr>
              <a:t>mm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5251703" y="2036064"/>
            <a:ext cx="3979545" cy="2194560"/>
            <a:chOff x="5251703" y="2036064"/>
            <a:chExt cx="3979545" cy="2194560"/>
          </a:xfrm>
        </p:grpSpPr>
        <p:pic>
          <p:nvPicPr>
            <p:cNvPr id="22" name="object 2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307579" y="2281428"/>
              <a:ext cx="1923287" cy="1949196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179819" y="2281428"/>
              <a:ext cx="1095755" cy="1949196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251703" y="2281428"/>
              <a:ext cx="894588" cy="1949196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5588507" y="2036064"/>
              <a:ext cx="222885" cy="259079"/>
            </a:xfrm>
            <a:custGeom>
              <a:avLst/>
              <a:gdLst/>
              <a:ahLst/>
              <a:cxnLst/>
              <a:rect l="l" t="t" r="r" b="b"/>
              <a:pathLst>
                <a:path w="222885" h="259080">
                  <a:moveTo>
                    <a:pt x="111251" y="0"/>
                  </a:moveTo>
                  <a:lnTo>
                    <a:pt x="67937" y="10185"/>
                  </a:lnTo>
                  <a:lnTo>
                    <a:pt x="32575" y="37957"/>
                  </a:lnTo>
                  <a:lnTo>
                    <a:pt x="8739" y="79134"/>
                  </a:lnTo>
                  <a:lnTo>
                    <a:pt x="0" y="129539"/>
                  </a:lnTo>
                  <a:lnTo>
                    <a:pt x="8739" y="179945"/>
                  </a:lnTo>
                  <a:lnTo>
                    <a:pt x="32575" y="221122"/>
                  </a:lnTo>
                  <a:lnTo>
                    <a:pt x="67937" y="248894"/>
                  </a:lnTo>
                  <a:lnTo>
                    <a:pt x="111251" y="259080"/>
                  </a:lnTo>
                  <a:lnTo>
                    <a:pt x="154566" y="248894"/>
                  </a:lnTo>
                  <a:lnTo>
                    <a:pt x="189928" y="221122"/>
                  </a:lnTo>
                  <a:lnTo>
                    <a:pt x="213764" y="179945"/>
                  </a:lnTo>
                  <a:lnTo>
                    <a:pt x="222503" y="129539"/>
                  </a:lnTo>
                  <a:lnTo>
                    <a:pt x="213764" y="79134"/>
                  </a:lnTo>
                  <a:lnTo>
                    <a:pt x="189928" y="37957"/>
                  </a:lnTo>
                  <a:lnTo>
                    <a:pt x="154566" y="10185"/>
                  </a:lnTo>
                  <a:lnTo>
                    <a:pt x="111251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6615683" y="2036064"/>
              <a:ext cx="222885" cy="259079"/>
            </a:xfrm>
            <a:custGeom>
              <a:avLst/>
              <a:gdLst/>
              <a:ahLst/>
              <a:cxnLst/>
              <a:rect l="l" t="t" r="r" b="b"/>
              <a:pathLst>
                <a:path w="222884" h="259080">
                  <a:moveTo>
                    <a:pt x="111251" y="0"/>
                  </a:moveTo>
                  <a:lnTo>
                    <a:pt x="67937" y="10185"/>
                  </a:lnTo>
                  <a:lnTo>
                    <a:pt x="32575" y="37957"/>
                  </a:lnTo>
                  <a:lnTo>
                    <a:pt x="8739" y="79134"/>
                  </a:lnTo>
                  <a:lnTo>
                    <a:pt x="0" y="129539"/>
                  </a:lnTo>
                  <a:lnTo>
                    <a:pt x="8739" y="179945"/>
                  </a:lnTo>
                  <a:lnTo>
                    <a:pt x="32575" y="221122"/>
                  </a:lnTo>
                  <a:lnTo>
                    <a:pt x="67937" y="248894"/>
                  </a:lnTo>
                  <a:lnTo>
                    <a:pt x="111251" y="259080"/>
                  </a:lnTo>
                  <a:lnTo>
                    <a:pt x="154566" y="248894"/>
                  </a:lnTo>
                  <a:lnTo>
                    <a:pt x="189928" y="221122"/>
                  </a:lnTo>
                  <a:lnTo>
                    <a:pt x="213764" y="179945"/>
                  </a:lnTo>
                  <a:lnTo>
                    <a:pt x="222504" y="129539"/>
                  </a:lnTo>
                  <a:lnTo>
                    <a:pt x="213764" y="79134"/>
                  </a:lnTo>
                  <a:lnTo>
                    <a:pt x="189928" y="37957"/>
                  </a:lnTo>
                  <a:lnTo>
                    <a:pt x="154566" y="10185"/>
                  </a:lnTo>
                  <a:lnTo>
                    <a:pt x="111251" y="0"/>
                  </a:lnTo>
                  <a:close/>
                </a:path>
              </a:pathLst>
            </a:custGeom>
            <a:solidFill>
              <a:srgbClr val="F4B08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8157971" y="2036064"/>
              <a:ext cx="222885" cy="259079"/>
            </a:xfrm>
            <a:custGeom>
              <a:avLst/>
              <a:gdLst/>
              <a:ahLst/>
              <a:cxnLst/>
              <a:rect l="l" t="t" r="r" b="b"/>
              <a:pathLst>
                <a:path w="222884" h="259080">
                  <a:moveTo>
                    <a:pt x="111251" y="0"/>
                  </a:moveTo>
                  <a:lnTo>
                    <a:pt x="67937" y="10185"/>
                  </a:lnTo>
                  <a:lnTo>
                    <a:pt x="32575" y="37957"/>
                  </a:lnTo>
                  <a:lnTo>
                    <a:pt x="8739" y="79134"/>
                  </a:lnTo>
                  <a:lnTo>
                    <a:pt x="0" y="129539"/>
                  </a:lnTo>
                  <a:lnTo>
                    <a:pt x="8739" y="179945"/>
                  </a:lnTo>
                  <a:lnTo>
                    <a:pt x="32575" y="221122"/>
                  </a:lnTo>
                  <a:lnTo>
                    <a:pt x="67937" y="248894"/>
                  </a:lnTo>
                  <a:lnTo>
                    <a:pt x="111251" y="259080"/>
                  </a:lnTo>
                  <a:lnTo>
                    <a:pt x="154566" y="248894"/>
                  </a:lnTo>
                  <a:lnTo>
                    <a:pt x="189928" y="221122"/>
                  </a:lnTo>
                  <a:lnTo>
                    <a:pt x="213764" y="179945"/>
                  </a:lnTo>
                  <a:lnTo>
                    <a:pt x="222503" y="129539"/>
                  </a:lnTo>
                  <a:lnTo>
                    <a:pt x="213764" y="79134"/>
                  </a:lnTo>
                  <a:lnTo>
                    <a:pt x="189928" y="37957"/>
                  </a:lnTo>
                  <a:lnTo>
                    <a:pt x="154566" y="10185"/>
                  </a:lnTo>
                  <a:lnTo>
                    <a:pt x="111251" y="0"/>
                  </a:lnTo>
                  <a:close/>
                </a:path>
              </a:pathLst>
            </a:custGeom>
            <a:solidFill>
              <a:srgbClr val="A9D18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/>
          <p:cNvSpPr/>
          <p:nvPr/>
        </p:nvSpPr>
        <p:spPr>
          <a:xfrm>
            <a:off x="2513076" y="4344923"/>
            <a:ext cx="222885" cy="259079"/>
          </a:xfrm>
          <a:custGeom>
            <a:avLst/>
            <a:gdLst/>
            <a:ahLst/>
            <a:cxnLst/>
            <a:rect l="l" t="t" r="r" b="b"/>
            <a:pathLst>
              <a:path w="222885" h="259079">
                <a:moveTo>
                  <a:pt x="111251" y="0"/>
                </a:moveTo>
                <a:lnTo>
                  <a:pt x="67937" y="10185"/>
                </a:lnTo>
                <a:lnTo>
                  <a:pt x="32575" y="37957"/>
                </a:lnTo>
                <a:lnTo>
                  <a:pt x="8739" y="79134"/>
                </a:lnTo>
                <a:lnTo>
                  <a:pt x="0" y="129539"/>
                </a:lnTo>
                <a:lnTo>
                  <a:pt x="8739" y="179945"/>
                </a:lnTo>
                <a:lnTo>
                  <a:pt x="32575" y="221122"/>
                </a:lnTo>
                <a:lnTo>
                  <a:pt x="67937" y="248894"/>
                </a:lnTo>
                <a:lnTo>
                  <a:pt x="111251" y="259080"/>
                </a:lnTo>
                <a:lnTo>
                  <a:pt x="154566" y="248894"/>
                </a:lnTo>
                <a:lnTo>
                  <a:pt x="189928" y="221122"/>
                </a:lnTo>
                <a:lnTo>
                  <a:pt x="213764" y="179945"/>
                </a:lnTo>
                <a:lnTo>
                  <a:pt x="222504" y="129539"/>
                </a:lnTo>
                <a:lnTo>
                  <a:pt x="213764" y="79134"/>
                </a:lnTo>
                <a:lnTo>
                  <a:pt x="189928" y="37957"/>
                </a:lnTo>
                <a:lnTo>
                  <a:pt x="154566" y="10185"/>
                </a:lnTo>
                <a:lnTo>
                  <a:pt x="111251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514600" y="4983479"/>
            <a:ext cx="222885" cy="259079"/>
          </a:xfrm>
          <a:custGeom>
            <a:avLst/>
            <a:gdLst/>
            <a:ahLst/>
            <a:cxnLst/>
            <a:rect l="l" t="t" r="r" b="b"/>
            <a:pathLst>
              <a:path w="222885" h="259079">
                <a:moveTo>
                  <a:pt x="111251" y="0"/>
                </a:moveTo>
                <a:lnTo>
                  <a:pt x="67937" y="10185"/>
                </a:lnTo>
                <a:lnTo>
                  <a:pt x="32575" y="37957"/>
                </a:lnTo>
                <a:lnTo>
                  <a:pt x="8739" y="79134"/>
                </a:lnTo>
                <a:lnTo>
                  <a:pt x="0" y="129540"/>
                </a:lnTo>
                <a:lnTo>
                  <a:pt x="8739" y="179945"/>
                </a:lnTo>
                <a:lnTo>
                  <a:pt x="32575" y="221122"/>
                </a:lnTo>
                <a:lnTo>
                  <a:pt x="67937" y="248894"/>
                </a:lnTo>
                <a:lnTo>
                  <a:pt x="111251" y="259080"/>
                </a:lnTo>
                <a:lnTo>
                  <a:pt x="154566" y="248894"/>
                </a:lnTo>
                <a:lnTo>
                  <a:pt x="189928" y="221122"/>
                </a:lnTo>
                <a:lnTo>
                  <a:pt x="213764" y="179945"/>
                </a:lnTo>
                <a:lnTo>
                  <a:pt x="222504" y="129540"/>
                </a:lnTo>
                <a:lnTo>
                  <a:pt x="213764" y="79134"/>
                </a:lnTo>
                <a:lnTo>
                  <a:pt x="189928" y="37957"/>
                </a:lnTo>
                <a:lnTo>
                  <a:pt x="154566" y="10185"/>
                </a:lnTo>
                <a:lnTo>
                  <a:pt x="111251" y="0"/>
                </a:lnTo>
                <a:close/>
              </a:path>
            </a:pathLst>
          </a:custGeom>
          <a:solidFill>
            <a:srgbClr val="F4B08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505455" y="5622035"/>
            <a:ext cx="222885" cy="259079"/>
          </a:xfrm>
          <a:custGeom>
            <a:avLst/>
            <a:gdLst/>
            <a:ahLst/>
            <a:cxnLst/>
            <a:rect l="l" t="t" r="r" b="b"/>
            <a:pathLst>
              <a:path w="222885" h="259079">
                <a:moveTo>
                  <a:pt x="111251" y="0"/>
                </a:moveTo>
                <a:lnTo>
                  <a:pt x="67937" y="10180"/>
                </a:lnTo>
                <a:lnTo>
                  <a:pt x="32575" y="37942"/>
                </a:lnTo>
                <a:lnTo>
                  <a:pt x="8739" y="79118"/>
                </a:lnTo>
                <a:lnTo>
                  <a:pt x="0" y="129539"/>
                </a:lnTo>
                <a:lnTo>
                  <a:pt x="8739" y="179961"/>
                </a:lnTo>
                <a:lnTo>
                  <a:pt x="32575" y="221137"/>
                </a:lnTo>
                <a:lnTo>
                  <a:pt x="67937" y="248899"/>
                </a:lnTo>
                <a:lnTo>
                  <a:pt x="111251" y="259079"/>
                </a:lnTo>
                <a:lnTo>
                  <a:pt x="154566" y="248899"/>
                </a:lnTo>
                <a:lnTo>
                  <a:pt x="189928" y="221137"/>
                </a:lnTo>
                <a:lnTo>
                  <a:pt x="213764" y="179961"/>
                </a:lnTo>
                <a:lnTo>
                  <a:pt x="222504" y="129539"/>
                </a:lnTo>
                <a:lnTo>
                  <a:pt x="213764" y="79118"/>
                </a:lnTo>
                <a:lnTo>
                  <a:pt x="189928" y="37942"/>
                </a:lnTo>
                <a:lnTo>
                  <a:pt x="154566" y="10180"/>
                </a:lnTo>
                <a:lnTo>
                  <a:pt x="111251" y="0"/>
                </a:lnTo>
                <a:close/>
              </a:path>
            </a:pathLst>
          </a:custGeom>
          <a:solidFill>
            <a:srgbClr val="A9D18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7133843" y="5167884"/>
            <a:ext cx="222885" cy="259079"/>
          </a:xfrm>
          <a:custGeom>
            <a:avLst/>
            <a:gdLst/>
            <a:ahLst/>
            <a:cxnLst/>
            <a:rect l="l" t="t" r="r" b="b"/>
            <a:pathLst>
              <a:path w="222884" h="259079">
                <a:moveTo>
                  <a:pt x="111251" y="0"/>
                </a:moveTo>
                <a:lnTo>
                  <a:pt x="67937" y="10185"/>
                </a:lnTo>
                <a:lnTo>
                  <a:pt x="32575" y="37957"/>
                </a:lnTo>
                <a:lnTo>
                  <a:pt x="8739" y="79134"/>
                </a:lnTo>
                <a:lnTo>
                  <a:pt x="0" y="129540"/>
                </a:lnTo>
                <a:lnTo>
                  <a:pt x="8739" y="179945"/>
                </a:lnTo>
                <a:lnTo>
                  <a:pt x="32575" y="221122"/>
                </a:lnTo>
                <a:lnTo>
                  <a:pt x="67937" y="248894"/>
                </a:lnTo>
                <a:lnTo>
                  <a:pt x="111251" y="259080"/>
                </a:lnTo>
                <a:lnTo>
                  <a:pt x="154566" y="248894"/>
                </a:lnTo>
                <a:lnTo>
                  <a:pt x="189928" y="221122"/>
                </a:lnTo>
                <a:lnTo>
                  <a:pt x="213764" y="179945"/>
                </a:lnTo>
                <a:lnTo>
                  <a:pt x="222503" y="129540"/>
                </a:lnTo>
                <a:lnTo>
                  <a:pt x="213764" y="79134"/>
                </a:lnTo>
                <a:lnTo>
                  <a:pt x="189928" y="37957"/>
                </a:lnTo>
                <a:lnTo>
                  <a:pt x="154566" y="10185"/>
                </a:lnTo>
                <a:lnTo>
                  <a:pt x="111251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7133843" y="5510784"/>
            <a:ext cx="222885" cy="259079"/>
          </a:xfrm>
          <a:custGeom>
            <a:avLst/>
            <a:gdLst/>
            <a:ahLst/>
            <a:cxnLst/>
            <a:rect l="l" t="t" r="r" b="b"/>
            <a:pathLst>
              <a:path w="222884" h="259079">
                <a:moveTo>
                  <a:pt x="111251" y="0"/>
                </a:moveTo>
                <a:lnTo>
                  <a:pt x="67937" y="10185"/>
                </a:lnTo>
                <a:lnTo>
                  <a:pt x="32575" y="37957"/>
                </a:lnTo>
                <a:lnTo>
                  <a:pt x="8739" y="79134"/>
                </a:lnTo>
                <a:lnTo>
                  <a:pt x="0" y="129539"/>
                </a:lnTo>
                <a:lnTo>
                  <a:pt x="8739" y="179961"/>
                </a:lnTo>
                <a:lnTo>
                  <a:pt x="32575" y="221137"/>
                </a:lnTo>
                <a:lnTo>
                  <a:pt x="67937" y="248899"/>
                </a:lnTo>
                <a:lnTo>
                  <a:pt x="111251" y="259079"/>
                </a:lnTo>
                <a:lnTo>
                  <a:pt x="154566" y="248899"/>
                </a:lnTo>
                <a:lnTo>
                  <a:pt x="189928" y="221137"/>
                </a:lnTo>
                <a:lnTo>
                  <a:pt x="213764" y="179961"/>
                </a:lnTo>
                <a:lnTo>
                  <a:pt x="222503" y="129539"/>
                </a:lnTo>
                <a:lnTo>
                  <a:pt x="213764" y="79134"/>
                </a:lnTo>
                <a:lnTo>
                  <a:pt x="189928" y="37957"/>
                </a:lnTo>
                <a:lnTo>
                  <a:pt x="154566" y="10185"/>
                </a:lnTo>
                <a:lnTo>
                  <a:pt x="111251" y="0"/>
                </a:lnTo>
                <a:close/>
              </a:path>
            </a:pathLst>
          </a:custGeom>
          <a:solidFill>
            <a:srgbClr val="F4B08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130795" y="5827776"/>
            <a:ext cx="222885" cy="259079"/>
          </a:xfrm>
          <a:custGeom>
            <a:avLst/>
            <a:gdLst/>
            <a:ahLst/>
            <a:cxnLst/>
            <a:rect l="l" t="t" r="r" b="b"/>
            <a:pathLst>
              <a:path w="222884" h="259079">
                <a:moveTo>
                  <a:pt x="111251" y="0"/>
                </a:moveTo>
                <a:lnTo>
                  <a:pt x="67937" y="10180"/>
                </a:lnTo>
                <a:lnTo>
                  <a:pt x="32575" y="37942"/>
                </a:lnTo>
                <a:lnTo>
                  <a:pt x="8739" y="79118"/>
                </a:lnTo>
                <a:lnTo>
                  <a:pt x="0" y="129540"/>
                </a:lnTo>
                <a:lnTo>
                  <a:pt x="8739" y="179961"/>
                </a:lnTo>
                <a:lnTo>
                  <a:pt x="32575" y="221137"/>
                </a:lnTo>
                <a:lnTo>
                  <a:pt x="67937" y="248899"/>
                </a:lnTo>
                <a:lnTo>
                  <a:pt x="111251" y="259080"/>
                </a:lnTo>
                <a:lnTo>
                  <a:pt x="154566" y="248899"/>
                </a:lnTo>
                <a:lnTo>
                  <a:pt x="189928" y="221137"/>
                </a:lnTo>
                <a:lnTo>
                  <a:pt x="213764" y="179961"/>
                </a:lnTo>
                <a:lnTo>
                  <a:pt x="222503" y="129540"/>
                </a:lnTo>
                <a:lnTo>
                  <a:pt x="213764" y="79118"/>
                </a:lnTo>
                <a:lnTo>
                  <a:pt x="189928" y="37942"/>
                </a:lnTo>
                <a:lnTo>
                  <a:pt x="154566" y="10180"/>
                </a:lnTo>
                <a:lnTo>
                  <a:pt x="111251" y="0"/>
                </a:lnTo>
                <a:close/>
              </a:path>
            </a:pathLst>
          </a:custGeom>
          <a:solidFill>
            <a:srgbClr val="A9D18E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0110" y="531367"/>
            <a:ext cx="29641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F1F1F1"/>
                </a:solidFill>
                <a:latin typeface="맑은 고딕"/>
                <a:cs typeface="맑은 고딕"/>
              </a:rPr>
              <a:t>Effective</a:t>
            </a:r>
            <a:r>
              <a:rPr dirty="0" sz="1200" spc="-35">
                <a:solidFill>
                  <a:srgbClr val="F1F1F1"/>
                </a:solidFill>
                <a:latin typeface="맑은 고딕"/>
                <a:cs typeface="맑은 고딕"/>
              </a:rPr>
              <a:t> </a:t>
            </a:r>
            <a:r>
              <a:rPr dirty="0" sz="1200" spc="-10">
                <a:solidFill>
                  <a:srgbClr val="F1F1F1"/>
                </a:solidFill>
                <a:latin typeface="맑은 고딕"/>
                <a:cs typeface="맑은 고딕"/>
              </a:rPr>
              <a:t>date</a:t>
            </a:r>
            <a:r>
              <a:rPr dirty="0" sz="1200" spc="-5">
                <a:solidFill>
                  <a:srgbClr val="F1F1F1"/>
                </a:solidFill>
                <a:latin typeface="맑은 고딕"/>
                <a:cs typeface="맑은 고딕"/>
              </a:rPr>
              <a:t> </a:t>
            </a:r>
            <a:r>
              <a:rPr dirty="0" sz="1200" spc="-15">
                <a:solidFill>
                  <a:srgbClr val="F1F1F1"/>
                </a:solidFill>
                <a:latin typeface="맑은 고딕"/>
                <a:cs typeface="맑은 고딕"/>
              </a:rPr>
              <a:t>of</a:t>
            </a:r>
            <a:r>
              <a:rPr dirty="0" sz="1200">
                <a:solidFill>
                  <a:srgbClr val="F1F1F1"/>
                </a:solidFill>
                <a:latin typeface="맑은 고딕"/>
                <a:cs typeface="맑은 고딕"/>
              </a:rPr>
              <a:t> </a:t>
            </a:r>
            <a:r>
              <a:rPr dirty="0" sz="1200" spc="-5">
                <a:solidFill>
                  <a:srgbClr val="F1F1F1"/>
                </a:solidFill>
                <a:latin typeface="맑은 고딕"/>
                <a:cs typeface="맑은 고딕"/>
              </a:rPr>
              <a:t>documents:</a:t>
            </a:r>
            <a:r>
              <a:rPr dirty="0" sz="1200">
                <a:solidFill>
                  <a:srgbClr val="F1F1F1"/>
                </a:solidFill>
                <a:latin typeface="맑은 고딕"/>
                <a:cs typeface="맑은 고딕"/>
              </a:rPr>
              <a:t> </a:t>
            </a:r>
            <a:r>
              <a:rPr dirty="0" sz="1200" spc="-5">
                <a:solidFill>
                  <a:srgbClr val="F1F1F1"/>
                </a:solidFill>
                <a:latin typeface="맑은 고딕"/>
                <a:cs typeface="맑은 고딕"/>
              </a:rPr>
              <a:t>August,</a:t>
            </a:r>
            <a:r>
              <a:rPr dirty="0" sz="1200" spc="10">
                <a:solidFill>
                  <a:srgbClr val="F1F1F1"/>
                </a:solidFill>
                <a:latin typeface="맑은 고딕"/>
                <a:cs typeface="맑은 고딕"/>
              </a:rPr>
              <a:t> </a:t>
            </a:r>
            <a:r>
              <a:rPr dirty="0" sz="1200">
                <a:solidFill>
                  <a:srgbClr val="F1F1F1"/>
                </a:solidFill>
                <a:latin typeface="맑은 고딕"/>
                <a:cs typeface="맑은 고딕"/>
              </a:rPr>
              <a:t>2026</a:t>
            </a:r>
            <a:endParaRPr sz="1200">
              <a:latin typeface="맑은 고딕"/>
              <a:cs typeface="맑은 고딕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37220" y="6370912"/>
            <a:ext cx="726440" cy="283210"/>
            <a:chOff x="237220" y="6370912"/>
            <a:chExt cx="726440" cy="283210"/>
          </a:xfrm>
        </p:grpSpPr>
        <p:sp>
          <p:nvSpPr>
            <p:cNvPr id="4" name="object 4"/>
            <p:cNvSpPr/>
            <p:nvPr/>
          </p:nvSpPr>
          <p:spPr>
            <a:xfrm>
              <a:off x="237220" y="6370912"/>
              <a:ext cx="726440" cy="283210"/>
            </a:xfrm>
            <a:custGeom>
              <a:avLst/>
              <a:gdLst/>
              <a:ahLst/>
              <a:cxnLst/>
              <a:rect l="l" t="t" r="r" b="b"/>
              <a:pathLst>
                <a:path w="726440" h="283209">
                  <a:moveTo>
                    <a:pt x="658519" y="0"/>
                  </a:moveTo>
                  <a:lnTo>
                    <a:pt x="67371" y="0"/>
                  </a:lnTo>
                  <a:lnTo>
                    <a:pt x="41029" y="5335"/>
                  </a:lnTo>
                  <a:lnTo>
                    <a:pt x="19627" y="19882"/>
                  </a:lnTo>
                  <a:lnTo>
                    <a:pt x="5255" y="41448"/>
                  </a:lnTo>
                  <a:lnTo>
                    <a:pt x="0" y="67843"/>
                  </a:lnTo>
                  <a:lnTo>
                    <a:pt x="0" y="215460"/>
                  </a:lnTo>
                  <a:lnTo>
                    <a:pt x="5255" y="241544"/>
                  </a:lnTo>
                  <a:lnTo>
                    <a:pt x="19627" y="262947"/>
                  </a:lnTo>
                  <a:lnTo>
                    <a:pt x="41029" y="277430"/>
                  </a:lnTo>
                  <a:lnTo>
                    <a:pt x="67371" y="282755"/>
                  </a:lnTo>
                  <a:lnTo>
                    <a:pt x="658519" y="282755"/>
                  </a:lnTo>
                  <a:lnTo>
                    <a:pt x="684626" y="277430"/>
                  </a:lnTo>
                  <a:lnTo>
                    <a:pt x="706054" y="262947"/>
                  </a:lnTo>
                  <a:lnTo>
                    <a:pt x="720557" y="241544"/>
                  </a:lnTo>
                  <a:lnTo>
                    <a:pt x="725890" y="215460"/>
                  </a:lnTo>
                  <a:lnTo>
                    <a:pt x="725890" y="67843"/>
                  </a:lnTo>
                  <a:lnTo>
                    <a:pt x="720557" y="41448"/>
                  </a:lnTo>
                  <a:lnTo>
                    <a:pt x="706054" y="19882"/>
                  </a:lnTo>
                  <a:lnTo>
                    <a:pt x="684626" y="5335"/>
                  </a:lnTo>
                  <a:lnTo>
                    <a:pt x="658519" y="0"/>
                  </a:lnTo>
                  <a:close/>
                </a:path>
              </a:pathLst>
            </a:custGeom>
            <a:solidFill>
              <a:srgbClr val="D70C1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454321" y="6419932"/>
              <a:ext cx="265430" cy="198120"/>
            </a:xfrm>
            <a:custGeom>
              <a:avLst/>
              <a:gdLst/>
              <a:ahLst/>
              <a:cxnLst/>
              <a:rect l="l" t="t" r="r" b="b"/>
              <a:pathLst>
                <a:path w="265430" h="198120">
                  <a:moveTo>
                    <a:pt x="74575" y="0"/>
                  </a:moveTo>
                  <a:lnTo>
                    <a:pt x="36974" y="11228"/>
                  </a:lnTo>
                  <a:lnTo>
                    <a:pt x="10475" y="40364"/>
                  </a:lnTo>
                  <a:lnTo>
                    <a:pt x="224" y="83950"/>
                  </a:lnTo>
                  <a:lnTo>
                    <a:pt x="149" y="105021"/>
                  </a:lnTo>
                  <a:lnTo>
                    <a:pt x="24" y="125941"/>
                  </a:lnTo>
                  <a:lnTo>
                    <a:pt x="224" y="167527"/>
                  </a:lnTo>
                  <a:lnTo>
                    <a:pt x="25768" y="197917"/>
                  </a:lnTo>
                  <a:lnTo>
                    <a:pt x="37122" y="195237"/>
                  </a:lnTo>
                  <a:lnTo>
                    <a:pt x="44098" y="188691"/>
                  </a:lnTo>
                  <a:lnTo>
                    <a:pt x="47612" y="179295"/>
                  </a:lnTo>
                  <a:lnTo>
                    <a:pt x="48579" y="168069"/>
                  </a:lnTo>
                  <a:lnTo>
                    <a:pt x="48449" y="125195"/>
                  </a:lnTo>
                  <a:lnTo>
                    <a:pt x="48587" y="103809"/>
                  </a:lnTo>
                  <a:lnTo>
                    <a:pt x="58507" y="57965"/>
                  </a:lnTo>
                  <a:lnTo>
                    <a:pt x="81733" y="50308"/>
                  </a:lnTo>
                  <a:lnTo>
                    <a:pt x="94604" y="53248"/>
                  </a:lnTo>
                  <a:lnTo>
                    <a:pt x="102789" y="60004"/>
                  </a:lnTo>
                  <a:lnTo>
                    <a:pt x="107102" y="69916"/>
                  </a:lnTo>
                  <a:lnTo>
                    <a:pt x="108359" y="82321"/>
                  </a:lnTo>
                  <a:lnTo>
                    <a:pt x="108118" y="102664"/>
                  </a:lnTo>
                  <a:lnTo>
                    <a:pt x="108049" y="143147"/>
                  </a:lnTo>
                  <a:lnTo>
                    <a:pt x="112022" y="186792"/>
                  </a:lnTo>
                  <a:lnTo>
                    <a:pt x="131720" y="197375"/>
                  </a:lnTo>
                  <a:lnTo>
                    <a:pt x="145241" y="194695"/>
                  </a:lnTo>
                  <a:lnTo>
                    <a:pt x="152703" y="186927"/>
                  </a:lnTo>
                  <a:lnTo>
                    <a:pt x="155785" y="175700"/>
                  </a:lnTo>
                  <a:lnTo>
                    <a:pt x="156164" y="162642"/>
                  </a:lnTo>
                  <a:lnTo>
                    <a:pt x="156164" y="91547"/>
                  </a:lnTo>
                  <a:lnTo>
                    <a:pt x="157948" y="72663"/>
                  </a:lnTo>
                  <a:lnTo>
                    <a:pt x="163501" y="59732"/>
                  </a:lnTo>
                  <a:lnTo>
                    <a:pt x="173129" y="52399"/>
                  </a:lnTo>
                  <a:lnTo>
                    <a:pt x="187136" y="50308"/>
                  </a:lnTo>
                  <a:lnTo>
                    <a:pt x="200887" y="52486"/>
                  </a:lnTo>
                  <a:lnTo>
                    <a:pt x="216475" y="92089"/>
                  </a:lnTo>
                  <a:lnTo>
                    <a:pt x="216888" y="130079"/>
                  </a:lnTo>
                  <a:lnTo>
                    <a:pt x="216785" y="149023"/>
                  </a:lnTo>
                  <a:lnTo>
                    <a:pt x="216475" y="168069"/>
                  </a:lnTo>
                  <a:lnTo>
                    <a:pt x="217520" y="179516"/>
                  </a:lnTo>
                  <a:lnTo>
                    <a:pt x="221163" y="188827"/>
                  </a:lnTo>
                  <a:lnTo>
                    <a:pt x="228164" y="195085"/>
                  </a:lnTo>
                  <a:lnTo>
                    <a:pt x="239287" y="197375"/>
                  </a:lnTo>
                  <a:lnTo>
                    <a:pt x="251300" y="195382"/>
                  </a:lnTo>
                  <a:lnTo>
                    <a:pt x="259190" y="189166"/>
                  </a:lnTo>
                  <a:lnTo>
                    <a:pt x="263513" y="179593"/>
                  </a:lnTo>
                  <a:lnTo>
                    <a:pt x="264831" y="167527"/>
                  </a:lnTo>
                  <a:lnTo>
                    <a:pt x="264831" y="119767"/>
                  </a:lnTo>
                  <a:lnTo>
                    <a:pt x="264831" y="83950"/>
                  </a:lnTo>
                  <a:lnTo>
                    <a:pt x="255321" y="40516"/>
                  </a:lnTo>
                  <a:lnTo>
                    <a:pt x="229919" y="11633"/>
                  </a:lnTo>
                  <a:lnTo>
                    <a:pt x="193311" y="455"/>
                  </a:lnTo>
                  <a:lnTo>
                    <a:pt x="150186" y="10141"/>
                  </a:lnTo>
                  <a:lnTo>
                    <a:pt x="141815" y="13499"/>
                  </a:lnTo>
                  <a:lnTo>
                    <a:pt x="134159" y="14619"/>
                  </a:lnTo>
                  <a:lnTo>
                    <a:pt x="126503" y="13499"/>
                  </a:lnTo>
                  <a:lnTo>
                    <a:pt x="118132" y="10141"/>
                  </a:lnTo>
                  <a:lnTo>
                    <a:pt x="745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1755" y="6420842"/>
              <a:ext cx="163247" cy="197457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0583" y="6420645"/>
              <a:ext cx="162248" cy="197204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15595" y="471678"/>
            <a:ext cx="1910714" cy="2997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solidFill>
                  <a:srgbClr val="F1F1F1"/>
                </a:solidFill>
                <a:latin typeface="맑은 고딕"/>
                <a:cs typeface="맑은 고딕"/>
              </a:rPr>
              <a:t>Adhesive</a:t>
            </a:r>
            <a:r>
              <a:rPr dirty="0" sz="1800" spc="-35">
                <a:solidFill>
                  <a:srgbClr val="F1F1F1"/>
                </a:solidFill>
                <a:latin typeface="맑은 고딕"/>
                <a:cs typeface="맑은 고딕"/>
              </a:rPr>
              <a:t> </a:t>
            </a:r>
            <a:r>
              <a:rPr dirty="0" sz="1800" spc="-10">
                <a:solidFill>
                  <a:srgbClr val="F1F1F1"/>
                </a:solidFill>
                <a:latin typeface="맑은 고딕"/>
                <a:cs typeface="맑은 고딕"/>
              </a:rPr>
              <a:t>Provide</a:t>
            </a:r>
            <a:endParaRPr sz="1800">
              <a:latin typeface="맑은 고딕"/>
              <a:cs typeface="맑은 고딕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51687" y="1167383"/>
            <a:ext cx="4046220" cy="4798060"/>
          </a:xfrm>
          <a:prstGeom prst="rect">
            <a:avLst/>
          </a:prstGeom>
          <a:solidFill>
            <a:srgbClr val="FFFFFF">
              <a:alpha val="70979"/>
            </a:srgbClr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354330" marR="394970">
              <a:lnSpc>
                <a:spcPct val="150000"/>
              </a:lnSpc>
              <a:buChar char="●"/>
              <a:tabLst>
                <a:tab pos="594360" algn="l"/>
              </a:tabLst>
            </a:pPr>
            <a:r>
              <a:rPr dirty="0" sz="1400">
                <a:solidFill>
                  <a:srgbClr val="44536A"/>
                </a:solidFill>
                <a:latin typeface="맑은 고딕"/>
                <a:cs typeface="맑은 고딕"/>
              </a:rPr>
              <a:t>Solskin </a:t>
            </a:r>
            <a:r>
              <a:rPr dirty="0" sz="1400" spc="-5">
                <a:solidFill>
                  <a:srgbClr val="44536A"/>
                </a:solidFill>
                <a:latin typeface="맑은 고딕"/>
                <a:cs typeface="맑은 고딕"/>
              </a:rPr>
              <a:t>Silicone</a:t>
            </a:r>
            <a:r>
              <a:rPr dirty="0" sz="1400" spc="-15">
                <a:solidFill>
                  <a:srgbClr val="44536A"/>
                </a:solidFill>
                <a:latin typeface="맑은 고딕"/>
                <a:cs typeface="맑은 고딕"/>
              </a:rPr>
              <a:t> Roll</a:t>
            </a:r>
            <a:r>
              <a:rPr dirty="0" sz="1400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400" spc="-35">
                <a:solidFill>
                  <a:srgbClr val="44536A"/>
                </a:solidFill>
                <a:latin typeface="맑은 고딕"/>
                <a:cs typeface="맑은 고딕"/>
              </a:rPr>
              <a:t>Tapes</a:t>
            </a:r>
            <a:r>
              <a:rPr dirty="0" sz="1400" spc="-25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400" spc="-10">
                <a:solidFill>
                  <a:srgbClr val="44536A"/>
                </a:solidFill>
                <a:latin typeface="맑은 고딕"/>
                <a:cs typeface="맑은 고딕"/>
              </a:rPr>
              <a:t>are</a:t>
            </a:r>
            <a:r>
              <a:rPr dirty="0" sz="1400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400" spc="-5">
                <a:solidFill>
                  <a:srgbClr val="44536A"/>
                </a:solidFill>
                <a:latin typeface="맑은 고딕"/>
                <a:cs typeface="맑은 고딕"/>
              </a:rPr>
              <a:t>two- </a:t>
            </a:r>
            <a:r>
              <a:rPr dirty="0" sz="1400">
                <a:solidFill>
                  <a:srgbClr val="44536A"/>
                </a:solidFill>
                <a:latin typeface="맑은 고딕"/>
                <a:cs typeface="맑은 고딕"/>
              </a:rPr>
              <a:t> component </a:t>
            </a:r>
            <a:r>
              <a:rPr dirty="0" sz="1400" spc="-5">
                <a:solidFill>
                  <a:srgbClr val="44536A"/>
                </a:solidFill>
                <a:latin typeface="맑은 고딕"/>
                <a:cs typeface="맑은 고딕"/>
              </a:rPr>
              <a:t>silicone gels </a:t>
            </a:r>
            <a:r>
              <a:rPr dirty="0" sz="1400">
                <a:solidFill>
                  <a:srgbClr val="44536A"/>
                </a:solidFill>
                <a:latin typeface="맑은 고딕"/>
                <a:cs typeface="맑은 고딕"/>
              </a:rPr>
              <a:t>that </a:t>
            </a:r>
            <a:r>
              <a:rPr dirty="0" sz="1400" spc="-5">
                <a:solidFill>
                  <a:srgbClr val="44536A"/>
                </a:solidFill>
                <a:latin typeface="맑은 고딕"/>
                <a:cs typeface="맑은 고딕"/>
              </a:rPr>
              <a:t>can </a:t>
            </a:r>
            <a:r>
              <a:rPr dirty="0" sz="1400">
                <a:solidFill>
                  <a:srgbClr val="44536A"/>
                </a:solidFill>
                <a:latin typeface="맑은 고딕"/>
                <a:cs typeface="맑은 고딕"/>
              </a:rPr>
              <a:t>be </a:t>
            </a:r>
            <a:r>
              <a:rPr dirty="0" sz="1400" spc="5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400">
                <a:solidFill>
                  <a:srgbClr val="44536A"/>
                </a:solidFill>
                <a:latin typeface="맑은 고딕"/>
                <a:cs typeface="맑은 고딕"/>
              </a:rPr>
              <a:t>applied on a </a:t>
            </a:r>
            <a:r>
              <a:rPr dirty="0" sz="1400" spc="-10">
                <a:solidFill>
                  <a:srgbClr val="44536A"/>
                </a:solidFill>
                <a:latin typeface="맑은 고딕"/>
                <a:cs typeface="맑은 고딕"/>
              </a:rPr>
              <a:t>variety </a:t>
            </a:r>
            <a:r>
              <a:rPr dirty="0" sz="1400" spc="-15">
                <a:solidFill>
                  <a:srgbClr val="44536A"/>
                </a:solidFill>
                <a:latin typeface="맑은 고딕"/>
                <a:cs typeface="맑은 고딕"/>
              </a:rPr>
              <a:t>of </a:t>
            </a:r>
            <a:r>
              <a:rPr dirty="0" sz="1400" spc="-5">
                <a:solidFill>
                  <a:srgbClr val="44536A"/>
                </a:solidFill>
                <a:latin typeface="맑은 고딕"/>
                <a:cs typeface="맑은 고딕"/>
              </a:rPr>
              <a:t>substrates </a:t>
            </a:r>
            <a:r>
              <a:rPr dirty="0" sz="1400">
                <a:solidFill>
                  <a:srgbClr val="44536A"/>
                </a:solidFill>
                <a:latin typeface="맑은 고딕"/>
                <a:cs typeface="맑은 고딕"/>
              </a:rPr>
              <a:t>and </a:t>
            </a:r>
            <a:r>
              <a:rPr dirty="0" sz="1400" spc="5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400" spc="-5">
                <a:solidFill>
                  <a:srgbClr val="44536A"/>
                </a:solidFill>
                <a:latin typeface="맑은 고딕"/>
                <a:cs typeface="맑은 고딕"/>
              </a:rPr>
              <a:t>cured into </a:t>
            </a:r>
            <a:r>
              <a:rPr dirty="0" sz="1400">
                <a:solidFill>
                  <a:srgbClr val="44536A"/>
                </a:solidFill>
                <a:latin typeface="맑은 고딕"/>
                <a:cs typeface="맑은 고딕"/>
              </a:rPr>
              <a:t>a </a:t>
            </a:r>
            <a:r>
              <a:rPr dirty="0" sz="1400" spc="-5">
                <a:solidFill>
                  <a:srgbClr val="44536A"/>
                </a:solidFill>
                <a:latin typeface="맑은 고딕"/>
                <a:cs typeface="맑은 고딕"/>
              </a:rPr>
              <a:t>soft </a:t>
            </a:r>
            <a:r>
              <a:rPr dirty="0" sz="1400">
                <a:solidFill>
                  <a:srgbClr val="44536A"/>
                </a:solidFill>
                <a:latin typeface="맑은 고딕"/>
                <a:cs typeface="맑은 고딕"/>
              </a:rPr>
              <a:t>adhesive </a:t>
            </a:r>
            <a:r>
              <a:rPr dirty="0" sz="1400" spc="-5">
                <a:solidFill>
                  <a:srgbClr val="44536A"/>
                </a:solidFill>
                <a:latin typeface="맑은 고딕"/>
                <a:cs typeface="맑은 고딕"/>
              </a:rPr>
              <a:t>layer bringing </a:t>
            </a:r>
            <a:r>
              <a:rPr dirty="0" sz="1400" spc="-480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400">
                <a:solidFill>
                  <a:srgbClr val="44536A"/>
                </a:solidFill>
                <a:latin typeface="맑은 고딕"/>
                <a:cs typeface="맑은 고딕"/>
              </a:rPr>
              <a:t>an</a:t>
            </a:r>
            <a:r>
              <a:rPr dirty="0" sz="1400" spc="-15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400">
                <a:solidFill>
                  <a:srgbClr val="44536A"/>
                </a:solidFill>
                <a:latin typeface="맑은 고딕"/>
                <a:cs typeface="맑은 고딕"/>
              </a:rPr>
              <a:t>atraumatic</a:t>
            </a:r>
            <a:r>
              <a:rPr dirty="0" sz="1400" spc="-5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400" spc="-10">
                <a:solidFill>
                  <a:srgbClr val="44536A"/>
                </a:solidFill>
                <a:latin typeface="맑은 고딕"/>
                <a:cs typeface="맑은 고딕"/>
              </a:rPr>
              <a:t>removal</a:t>
            </a:r>
            <a:r>
              <a:rPr dirty="0" sz="1400" spc="-15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400" spc="-5">
                <a:solidFill>
                  <a:srgbClr val="44536A"/>
                </a:solidFill>
                <a:latin typeface="맑은 고딕"/>
                <a:cs typeface="맑은 고딕"/>
              </a:rPr>
              <a:t>for the</a:t>
            </a:r>
            <a:r>
              <a:rPr dirty="0" sz="1400" spc="-10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400" spc="-5">
                <a:solidFill>
                  <a:srgbClr val="44536A"/>
                </a:solidFill>
                <a:latin typeface="맑은 고딕"/>
                <a:cs typeface="맑은 고딕"/>
              </a:rPr>
              <a:t>patients.</a:t>
            </a:r>
            <a:endParaRPr sz="1400">
              <a:latin typeface="맑은 고딕"/>
              <a:cs typeface="맑은 고딕"/>
            </a:endParaRPr>
          </a:p>
          <a:p>
            <a:pPr marL="354330" marR="420370">
              <a:lnSpc>
                <a:spcPct val="150100"/>
              </a:lnSpc>
              <a:spcBef>
                <a:spcPts val="1605"/>
              </a:spcBef>
              <a:buChar char="●"/>
              <a:tabLst>
                <a:tab pos="594360" algn="l"/>
              </a:tabLst>
            </a:pPr>
            <a:r>
              <a:rPr dirty="0" sz="1400" spc="-5">
                <a:solidFill>
                  <a:srgbClr val="44536A"/>
                </a:solidFill>
                <a:latin typeface="맑은 고딕"/>
                <a:cs typeface="맑은 고딕"/>
              </a:rPr>
              <a:t>Silicone gel </a:t>
            </a:r>
            <a:r>
              <a:rPr dirty="0" sz="1400" spc="-15">
                <a:solidFill>
                  <a:srgbClr val="44536A"/>
                </a:solidFill>
                <a:latin typeface="맑은 고딕"/>
                <a:cs typeface="맑은 고딕"/>
              </a:rPr>
              <a:t>of </a:t>
            </a:r>
            <a:r>
              <a:rPr dirty="0" sz="1400">
                <a:solidFill>
                  <a:srgbClr val="44536A"/>
                </a:solidFill>
                <a:latin typeface="맑은 고딕"/>
                <a:cs typeface="맑은 고딕"/>
              </a:rPr>
              <a:t>Solskin </a:t>
            </a:r>
            <a:r>
              <a:rPr dirty="0" sz="1400" spc="-5">
                <a:solidFill>
                  <a:srgbClr val="44536A"/>
                </a:solidFill>
                <a:latin typeface="맑은 고딕"/>
                <a:cs typeface="맑은 고딕"/>
              </a:rPr>
              <a:t>Silicone </a:t>
            </a:r>
            <a:r>
              <a:rPr dirty="0" sz="1400" spc="-20">
                <a:solidFill>
                  <a:srgbClr val="44536A"/>
                </a:solidFill>
                <a:latin typeface="맑은 고딕"/>
                <a:cs typeface="맑은 고딕"/>
              </a:rPr>
              <a:t>Roll </a:t>
            </a:r>
            <a:r>
              <a:rPr dirty="0" sz="1400" spc="-15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400" spc="-35">
                <a:solidFill>
                  <a:srgbClr val="44536A"/>
                </a:solidFill>
                <a:latin typeface="맑은 고딕"/>
                <a:cs typeface="맑은 고딕"/>
              </a:rPr>
              <a:t>Tapes </a:t>
            </a:r>
            <a:r>
              <a:rPr dirty="0" sz="1400" spc="-10">
                <a:solidFill>
                  <a:srgbClr val="44536A"/>
                </a:solidFill>
                <a:latin typeface="맑은 고딕"/>
                <a:cs typeface="맑은 고딕"/>
              </a:rPr>
              <a:t>are </a:t>
            </a:r>
            <a:r>
              <a:rPr dirty="0" sz="1400" spc="-5">
                <a:solidFill>
                  <a:srgbClr val="44536A"/>
                </a:solidFill>
                <a:latin typeface="맑은 고딕"/>
                <a:cs typeface="맑은 고딕"/>
              </a:rPr>
              <a:t>manufactured </a:t>
            </a:r>
            <a:r>
              <a:rPr dirty="0" sz="1400">
                <a:solidFill>
                  <a:srgbClr val="44536A"/>
                </a:solidFill>
                <a:latin typeface="맑은 고딕"/>
                <a:cs typeface="맑은 고딕"/>
              </a:rPr>
              <a:t>in a </a:t>
            </a:r>
            <a:r>
              <a:rPr dirty="0" sz="1400" spc="-5">
                <a:solidFill>
                  <a:srgbClr val="44536A"/>
                </a:solidFill>
                <a:latin typeface="맑은 고딕"/>
                <a:cs typeface="맑은 고딕"/>
              </a:rPr>
              <a:t>clean </a:t>
            </a:r>
            <a:r>
              <a:rPr dirty="0" sz="1400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400" spc="-5">
                <a:solidFill>
                  <a:srgbClr val="44536A"/>
                </a:solidFill>
                <a:latin typeface="맑은 고딕"/>
                <a:cs typeface="맑은 고딕"/>
              </a:rPr>
              <a:t>environment </a:t>
            </a:r>
            <a:r>
              <a:rPr dirty="0" sz="1400" spc="-10">
                <a:solidFill>
                  <a:srgbClr val="44536A"/>
                </a:solidFill>
                <a:latin typeface="맑은 고딕"/>
                <a:cs typeface="맑은 고딕"/>
              </a:rPr>
              <a:t>to </a:t>
            </a:r>
            <a:r>
              <a:rPr dirty="0" sz="1400" spc="-5">
                <a:solidFill>
                  <a:srgbClr val="44536A"/>
                </a:solidFill>
                <a:latin typeface="맑은 고딕"/>
                <a:cs typeface="맑은 고딕"/>
              </a:rPr>
              <a:t>ensure healthcare grade </a:t>
            </a:r>
            <a:r>
              <a:rPr dirty="0" sz="1400" spc="-480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400" spc="-5">
                <a:solidFill>
                  <a:srgbClr val="44536A"/>
                </a:solidFill>
                <a:latin typeface="맑은 고딕"/>
                <a:cs typeface="맑은 고딕"/>
              </a:rPr>
              <a:t>levels</a:t>
            </a:r>
            <a:r>
              <a:rPr dirty="0" sz="1400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400" spc="-5">
                <a:solidFill>
                  <a:srgbClr val="44536A"/>
                </a:solidFill>
                <a:latin typeface="맑은 고딕"/>
                <a:cs typeface="맑은 고딕"/>
              </a:rPr>
              <a:t>purity</a:t>
            </a:r>
            <a:r>
              <a:rPr dirty="0" sz="1400" spc="-15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400">
                <a:solidFill>
                  <a:srgbClr val="44536A"/>
                </a:solidFill>
                <a:latin typeface="맑은 고딕"/>
                <a:cs typeface="맑은 고딕"/>
              </a:rPr>
              <a:t>and</a:t>
            </a:r>
            <a:r>
              <a:rPr dirty="0" sz="1400" spc="-20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400" spc="-15">
                <a:solidFill>
                  <a:srgbClr val="44536A"/>
                </a:solidFill>
                <a:latin typeface="맑은 고딕"/>
                <a:cs typeface="맑은 고딕"/>
              </a:rPr>
              <a:t>quality.</a:t>
            </a:r>
            <a:endParaRPr sz="1400">
              <a:latin typeface="맑은 고딕"/>
              <a:cs typeface="맑은 고딕"/>
            </a:endParaRPr>
          </a:p>
          <a:p>
            <a:pPr algn="just" marL="354330" marR="588645">
              <a:lnSpc>
                <a:spcPct val="150100"/>
              </a:lnSpc>
              <a:spcBef>
                <a:spcPts val="1580"/>
              </a:spcBef>
              <a:buChar char="●"/>
              <a:tabLst>
                <a:tab pos="594360" algn="l"/>
              </a:tabLst>
            </a:pPr>
            <a:r>
              <a:rPr dirty="0" sz="1400" spc="-5">
                <a:solidFill>
                  <a:srgbClr val="44536A"/>
                </a:solidFill>
                <a:latin typeface="맑은 고딕"/>
                <a:cs typeface="맑은 고딕"/>
              </a:rPr>
              <a:t>Silicone gel </a:t>
            </a:r>
            <a:r>
              <a:rPr dirty="0" sz="1400" spc="-15">
                <a:solidFill>
                  <a:srgbClr val="44536A"/>
                </a:solidFill>
                <a:latin typeface="맑은 고딕"/>
                <a:cs typeface="맑은 고딕"/>
              </a:rPr>
              <a:t>of </a:t>
            </a:r>
            <a:r>
              <a:rPr dirty="0" sz="1400">
                <a:solidFill>
                  <a:srgbClr val="44536A"/>
                </a:solidFill>
                <a:latin typeface="맑은 고딕"/>
                <a:cs typeface="맑은 고딕"/>
              </a:rPr>
              <a:t>Solskin </a:t>
            </a:r>
            <a:r>
              <a:rPr dirty="0" sz="1400" spc="-5">
                <a:solidFill>
                  <a:srgbClr val="44536A"/>
                </a:solidFill>
                <a:latin typeface="맑은 고딕"/>
                <a:cs typeface="맑은 고딕"/>
              </a:rPr>
              <a:t>Silicone </a:t>
            </a:r>
            <a:r>
              <a:rPr dirty="0" sz="1400" spc="-20">
                <a:solidFill>
                  <a:srgbClr val="44536A"/>
                </a:solidFill>
                <a:latin typeface="맑은 고딕"/>
                <a:cs typeface="맑은 고딕"/>
              </a:rPr>
              <a:t>Roll </a:t>
            </a:r>
            <a:r>
              <a:rPr dirty="0" sz="1400" spc="-480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400" spc="-35">
                <a:solidFill>
                  <a:srgbClr val="44536A"/>
                </a:solidFill>
                <a:latin typeface="맑은 고딕"/>
                <a:cs typeface="맑은 고딕"/>
              </a:rPr>
              <a:t>Tapes </a:t>
            </a:r>
            <a:r>
              <a:rPr dirty="0" sz="1400" spc="-10">
                <a:solidFill>
                  <a:srgbClr val="44536A"/>
                </a:solidFill>
                <a:latin typeface="맑은 고딕"/>
                <a:cs typeface="맑은 고딕"/>
              </a:rPr>
              <a:t>are </a:t>
            </a:r>
            <a:r>
              <a:rPr dirty="0" sz="1400" spc="-5">
                <a:solidFill>
                  <a:srgbClr val="44536A"/>
                </a:solidFill>
                <a:latin typeface="맑은 고딕"/>
                <a:cs typeface="맑은 고딕"/>
              </a:rPr>
              <a:t>biocompatible following </a:t>
            </a:r>
            <a:r>
              <a:rPr dirty="0" sz="1400">
                <a:solidFill>
                  <a:srgbClr val="44536A"/>
                </a:solidFill>
                <a:latin typeface="맑은 고딕"/>
                <a:cs typeface="맑은 고딕"/>
              </a:rPr>
              <a:t>the </a:t>
            </a:r>
            <a:r>
              <a:rPr dirty="0" sz="1400" spc="-480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400">
                <a:solidFill>
                  <a:srgbClr val="44536A"/>
                </a:solidFill>
                <a:latin typeface="맑은 고딕"/>
                <a:cs typeface="맑은 고딕"/>
              </a:rPr>
              <a:t>ISO</a:t>
            </a:r>
            <a:r>
              <a:rPr dirty="0" sz="1400" spc="-25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400" spc="-10">
                <a:solidFill>
                  <a:srgbClr val="44536A"/>
                </a:solidFill>
                <a:latin typeface="맑은 고딕"/>
                <a:cs typeface="맑은 고딕"/>
              </a:rPr>
              <a:t>10993</a:t>
            </a:r>
            <a:r>
              <a:rPr dirty="0" sz="1400" spc="25">
                <a:solidFill>
                  <a:srgbClr val="44536A"/>
                </a:solidFill>
                <a:latin typeface="맑은 고딕"/>
                <a:cs typeface="맑은 고딕"/>
              </a:rPr>
              <a:t> </a:t>
            </a:r>
            <a:r>
              <a:rPr dirty="0" sz="1400" spc="-10">
                <a:solidFill>
                  <a:srgbClr val="44536A"/>
                </a:solidFill>
                <a:latin typeface="맑은 고딕"/>
                <a:cs typeface="맑은 고딕"/>
              </a:rPr>
              <a:t>standards.</a:t>
            </a:r>
            <a:endParaRPr sz="1400">
              <a:latin typeface="맑은 고딕"/>
              <a:cs typeface="맑은 고딕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92802" y="1578990"/>
            <a:ext cx="4655185" cy="3760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Font typeface=""/>
              <a:buChar char="-"/>
              <a:tabLst>
                <a:tab pos="299085" algn="l"/>
                <a:tab pos="299720" algn="l"/>
              </a:tabLst>
            </a:pPr>
            <a:r>
              <a:rPr dirty="0" sz="1400" spc="-5" b="1">
                <a:solidFill>
                  <a:srgbClr val="FFFFFF"/>
                </a:solidFill>
                <a:latin typeface="맑은 고딕"/>
                <a:cs typeface="맑은 고딕"/>
              </a:rPr>
              <a:t>Proven</a:t>
            </a:r>
            <a:r>
              <a:rPr dirty="0" sz="1400" spc="-30" b="1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맑은 고딕"/>
                <a:cs typeface="맑은 고딕"/>
              </a:rPr>
              <a:t>biocompatibility</a:t>
            </a:r>
            <a:r>
              <a:rPr dirty="0" sz="1400" spc="-15" b="1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맑은 고딕"/>
                <a:cs typeface="맑은 고딕"/>
              </a:rPr>
              <a:t>according</a:t>
            </a:r>
            <a:r>
              <a:rPr dirty="0" sz="1400" spc="-10" b="1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맑은 고딕"/>
                <a:cs typeface="맑은 고딕"/>
              </a:rPr>
              <a:t>to</a:t>
            </a:r>
            <a:r>
              <a:rPr dirty="0" sz="1400" spc="-40" b="1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맑은 고딕"/>
                <a:cs typeface="맑은 고딕"/>
              </a:rPr>
              <a:t>ISO </a:t>
            </a:r>
            <a:r>
              <a:rPr dirty="0" sz="1400" b="1">
                <a:solidFill>
                  <a:srgbClr val="FFFFFF"/>
                </a:solidFill>
                <a:latin typeface="맑은 고딕"/>
                <a:cs typeface="맑은 고딕"/>
              </a:rPr>
              <a:t>10993</a:t>
            </a:r>
            <a:endParaRPr sz="14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buFont typeface=""/>
              <a:buChar char="-"/>
            </a:pPr>
            <a:endParaRPr sz="1850">
              <a:latin typeface="맑은 고딕"/>
              <a:cs typeface="맑은 고딕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"/>
              <a:buChar char="-"/>
              <a:tabLst>
                <a:tab pos="299085" algn="l"/>
                <a:tab pos="299720" algn="l"/>
              </a:tabLst>
            </a:pPr>
            <a:r>
              <a:rPr dirty="0" sz="1400" b="1">
                <a:solidFill>
                  <a:srgbClr val="FFFFFF"/>
                </a:solidFill>
                <a:latin typeface="맑은 고딕"/>
                <a:cs typeface="맑은 고딕"/>
              </a:rPr>
              <a:t>No</a:t>
            </a:r>
            <a:r>
              <a:rPr dirty="0" sz="1400" spc="-30" b="1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맑은 고딕"/>
                <a:cs typeface="맑은 고딕"/>
              </a:rPr>
              <a:t>trauma</a:t>
            </a:r>
            <a:r>
              <a:rPr dirty="0" sz="1400" spc="-35" b="1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맑은 고딕"/>
                <a:cs typeface="맑은 고딕"/>
              </a:rPr>
              <a:t>upon</a:t>
            </a:r>
            <a:r>
              <a:rPr dirty="0" sz="1400" spc="-25" b="1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400" spc="-10" b="1">
                <a:solidFill>
                  <a:srgbClr val="FFFFFF"/>
                </a:solidFill>
                <a:latin typeface="맑은 고딕"/>
                <a:cs typeface="맑은 고딕"/>
              </a:rPr>
              <a:t>removal</a:t>
            </a:r>
            <a:endParaRPr sz="14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Font typeface=""/>
              <a:buChar char="-"/>
            </a:pPr>
            <a:endParaRPr sz="1850">
              <a:latin typeface="맑은 고딕"/>
              <a:cs typeface="맑은 고딕"/>
            </a:endParaRPr>
          </a:p>
          <a:p>
            <a:pPr marL="299085" indent="-287020">
              <a:lnSpc>
                <a:spcPct val="100000"/>
              </a:lnSpc>
              <a:buFont typeface=""/>
              <a:buChar char="-"/>
              <a:tabLst>
                <a:tab pos="299085" algn="l"/>
                <a:tab pos="299720" algn="l"/>
              </a:tabLst>
            </a:pPr>
            <a:r>
              <a:rPr dirty="0" sz="1400" spc="-10" b="1">
                <a:solidFill>
                  <a:srgbClr val="FFFFFF"/>
                </a:solidFill>
                <a:latin typeface="맑은 고딕"/>
                <a:cs typeface="맑은 고딕"/>
              </a:rPr>
              <a:t>Reduced</a:t>
            </a:r>
            <a:r>
              <a:rPr dirty="0" sz="1400" spc="5" b="1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400" b="1">
                <a:solidFill>
                  <a:srgbClr val="FFFFFF"/>
                </a:solidFill>
                <a:latin typeface="맑은 고딕"/>
                <a:cs typeface="맑은 고딕"/>
              </a:rPr>
              <a:t>skin</a:t>
            </a:r>
            <a:r>
              <a:rPr dirty="0" sz="1400" spc="-10" b="1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맑은 고딕"/>
                <a:cs typeface="맑은 고딕"/>
              </a:rPr>
              <a:t>irritation</a:t>
            </a:r>
            <a:r>
              <a:rPr dirty="0" sz="1400" b="1">
                <a:solidFill>
                  <a:srgbClr val="FFFFFF"/>
                </a:solidFill>
                <a:latin typeface="맑은 고딕"/>
                <a:cs typeface="맑은 고딕"/>
              </a:rPr>
              <a:t> versus</a:t>
            </a:r>
            <a:r>
              <a:rPr dirty="0" sz="1400" spc="-10" b="1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맑은 고딕"/>
                <a:cs typeface="맑은 고딕"/>
              </a:rPr>
              <a:t>traditional</a:t>
            </a:r>
            <a:r>
              <a:rPr dirty="0" sz="1400" spc="-20" b="1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맑은 고딕"/>
                <a:cs typeface="맑은 고딕"/>
              </a:rPr>
              <a:t>adhesives</a:t>
            </a:r>
            <a:endParaRPr sz="14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Font typeface=""/>
              <a:buChar char="-"/>
            </a:pPr>
            <a:endParaRPr sz="1850">
              <a:latin typeface="맑은 고딕"/>
              <a:cs typeface="맑은 고딕"/>
            </a:endParaRPr>
          </a:p>
          <a:p>
            <a:pPr marL="299085" indent="-287020">
              <a:lnSpc>
                <a:spcPct val="100000"/>
              </a:lnSpc>
              <a:buFont typeface=""/>
              <a:buChar char="-"/>
              <a:tabLst>
                <a:tab pos="299085" algn="l"/>
                <a:tab pos="299720" algn="l"/>
              </a:tabLst>
            </a:pPr>
            <a:r>
              <a:rPr dirty="0" sz="1400" spc="-10" b="1">
                <a:solidFill>
                  <a:srgbClr val="FFFFFF"/>
                </a:solidFill>
                <a:latin typeface="맑은 고딕"/>
                <a:cs typeface="맑은 고딕"/>
              </a:rPr>
              <a:t>Responsibility</a:t>
            </a:r>
            <a:r>
              <a:rPr dirty="0" sz="1400" b="1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400" spc="-20" b="1">
                <a:solidFill>
                  <a:srgbClr val="FFFFFF"/>
                </a:solidFill>
                <a:latin typeface="맑은 고딕"/>
                <a:cs typeface="맑은 고딕"/>
              </a:rPr>
              <a:t>of</a:t>
            </a:r>
            <a:r>
              <a:rPr dirty="0" sz="1400" spc="10" b="1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맑은 고딕"/>
                <a:cs typeface="맑은 고딕"/>
              </a:rPr>
              <a:t>the dressing</a:t>
            </a:r>
            <a:r>
              <a:rPr dirty="0" sz="1400" b="1">
                <a:solidFill>
                  <a:srgbClr val="FFFFFF"/>
                </a:solidFill>
                <a:latin typeface="맑은 고딕"/>
                <a:cs typeface="맑은 고딕"/>
              </a:rPr>
              <a:t> up</a:t>
            </a:r>
            <a:r>
              <a:rPr dirty="0" sz="1400" spc="-10" b="1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맑은 고딕"/>
                <a:cs typeface="맑은 고딕"/>
              </a:rPr>
              <a:t>to</a:t>
            </a:r>
            <a:r>
              <a:rPr dirty="0" sz="1400" spc="-30" b="1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400" b="1">
                <a:solidFill>
                  <a:srgbClr val="FFFFFF"/>
                </a:solidFill>
                <a:latin typeface="맑은 고딕"/>
                <a:cs typeface="맑은 고딕"/>
              </a:rPr>
              <a:t>10 </a:t>
            </a:r>
            <a:r>
              <a:rPr dirty="0" sz="1400" spc="-5" b="1">
                <a:solidFill>
                  <a:srgbClr val="FFFFFF"/>
                </a:solidFill>
                <a:latin typeface="맑은 고딕"/>
                <a:cs typeface="맑은 고딕"/>
              </a:rPr>
              <a:t>times</a:t>
            </a:r>
            <a:endParaRPr sz="14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Font typeface=""/>
              <a:buChar char="-"/>
            </a:pPr>
            <a:endParaRPr sz="1850">
              <a:latin typeface="맑은 고딕"/>
              <a:cs typeface="맑은 고딕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"/>
              <a:buChar char="-"/>
              <a:tabLst>
                <a:tab pos="299085" algn="l"/>
                <a:tab pos="299720" algn="l"/>
              </a:tabLst>
            </a:pPr>
            <a:r>
              <a:rPr dirty="0" sz="1400" spc="-10" b="1">
                <a:solidFill>
                  <a:srgbClr val="FFFFFF"/>
                </a:solidFill>
                <a:latin typeface="맑은 고딕"/>
                <a:cs typeface="맑은 고딕"/>
              </a:rPr>
              <a:t>Reduced </a:t>
            </a:r>
            <a:r>
              <a:rPr dirty="0" sz="1400" spc="-5" b="1">
                <a:solidFill>
                  <a:srgbClr val="FFFFFF"/>
                </a:solidFill>
                <a:latin typeface="맑은 고딕"/>
                <a:cs typeface="맑은 고딕"/>
              </a:rPr>
              <a:t>occurrence</a:t>
            </a:r>
            <a:r>
              <a:rPr dirty="0" sz="1400" spc="-10" b="1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400" spc="-20" b="1">
                <a:solidFill>
                  <a:srgbClr val="FFFFFF"/>
                </a:solidFill>
                <a:latin typeface="맑은 고딕"/>
                <a:cs typeface="맑은 고딕"/>
              </a:rPr>
              <a:t>of</a:t>
            </a:r>
            <a:r>
              <a:rPr dirty="0" sz="1400" spc="-25" b="1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맑은 고딕"/>
                <a:cs typeface="맑은 고딕"/>
              </a:rPr>
              <a:t>MARSI</a:t>
            </a:r>
            <a:endParaRPr sz="1400">
              <a:latin typeface="맑은 고딕"/>
              <a:cs typeface="맑은 고딕"/>
            </a:endParaRPr>
          </a:p>
          <a:p>
            <a:pPr marL="321945">
              <a:lnSpc>
                <a:spcPct val="100000"/>
              </a:lnSpc>
              <a:spcBef>
                <a:spcPts val="840"/>
              </a:spcBef>
            </a:pPr>
            <a:r>
              <a:rPr dirty="0" sz="1400" b="1">
                <a:solidFill>
                  <a:srgbClr val="FFFFFF"/>
                </a:solidFill>
                <a:latin typeface="맑은 고딕"/>
                <a:cs typeface="맑은 고딕"/>
              </a:rPr>
              <a:t>(Medical </a:t>
            </a:r>
            <a:r>
              <a:rPr dirty="0" sz="1400" spc="-5" b="1">
                <a:solidFill>
                  <a:srgbClr val="FFFFFF"/>
                </a:solidFill>
                <a:latin typeface="맑은 고딕"/>
                <a:cs typeface="맑은 고딕"/>
              </a:rPr>
              <a:t>Adhesive </a:t>
            </a:r>
            <a:r>
              <a:rPr dirty="0" sz="1400" spc="-10" b="1">
                <a:solidFill>
                  <a:srgbClr val="FFFFFF"/>
                </a:solidFill>
                <a:latin typeface="맑은 고딕"/>
                <a:cs typeface="맑은 고딕"/>
              </a:rPr>
              <a:t>Related</a:t>
            </a:r>
            <a:r>
              <a:rPr dirty="0" sz="1400" spc="-5" b="1">
                <a:solidFill>
                  <a:srgbClr val="FFFFFF"/>
                </a:solidFill>
                <a:latin typeface="맑은 고딕"/>
                <a:cs typeface="맑은 고딕"/>
              </a:rPr>
              <a:t> Skin</a:t>
            </a:r>
            <a:r>
              <a:rPr dirty="0" sz="1400" spc="-15" b="1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맑은 고딕"/>
                <a:cs typeface="맑은 고딕"/>
              </a:rPr>
              <a:t>Injuries)</a:t>
            </a:r>
            <a:endParaRPr sz="14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</a:pPr>
            <a:endParaRPr sz="1850">
              <a:latin typeface="맑은 고딕"/>
              <a:cs typeface="맑은 고딕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"/>
              <a:buChar char="-"/>
              <a:tabLst>
                <a:tab pos="299085" algn="l"/>
                <a:tab pos="299720" algn="l"/>
              </a:tabLst>
            </a:pPr>
            <a:r>
              <a:rPr dirty="0" sz="1400" spc="-10" b="1">
                <a:solidFill>
                  <a:srgbClr val="FFFFFF"/>
                </a:solidFill>
                <a:latin typeface="맑은 고딕"/>
                <a:cs typeface="맑은 고딕"/>
              </a:rPr>
              <a:t>Reduced</a:t>
            </a:r>
            <a:r>
              <a:rPr dirty="0" sz="1400" spc="-5" b="1">
                <a:solidFill>
                  <a:srgbClr val="FFFFFF"/>
                </a:solidFill>
                <a:latin typeface="맑은 고딕"/>
                <a:cs typeface="맑은 고딕"/>
              </a:rPr>
              <a:t> pain</a:t>
            </a:r>
            <a:r>
              <a:rPr dirty="0" sz="1400" spc="-35" b="1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맑은 고딕"/>
                <a:cs typeface="맑은 고딕"/>
              </a:rPr>
              <a:t>experienced</a:t>
            </a:r>
            <a:r>
              <a:rPr dirty="0" sz="1400" spc="10" b="1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맑은 고딕"/>
                <a:cs typeface="맑은 고딕"/>
              </a:rPr>
              <a:t>by</a:t>
            </a:r>
            <a:r>
              <a:rPr dirty="0" sz="1400" spc="-20" b="1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맑은 고딕"/>
                <a:cs typeface="맑은 고딕"/>
              </a:rPr>
              <a:t>the</a:t>
            </a:r>
            <a:r>
              <a:rPr dirty="0" sz="1400" spc="-15" b="1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맑은 고딕"/>
                <a:cs typeface="맑은 고딕"/>
              </a:rPr>
              <a:t>patients</a:t>
            </a:r>
            <a:endParaRPr sz="1400">
              <a:latin typeface="맑은 고딕"/>
              <a:cs typeface="맑은 고딕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Owner</dc:creator>
  <dc:title>PowerPoint 프레젠테이션</dc:title>
  <dcterms:created xsi:type="dcterms:W3CDTF">2024-02-24T13:52:29Z</dcterms:created>
  <dcterms:modified xsi:type="dcterms:W3CDTF">2024-02-24T13:52:29Z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2023-09-11T00:00:00Z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2024-02-24T00:00:00Z</vt:filetime>
  </property>
</Properties>
</file>