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6" r:id="rId2"/>
    <p:sldId id="257" r:id="rId3"/>
    <p:sldId id="258" r:id="rId4"/>
    <p:sldId id="260" r:id="rId5"/>
    <p:sldId id="262" r:id="rId6"/>
    <p:sldId id="263" r:id="rId7"/>
    <p:sldId id="261" r:id="rId8"/>
    <p:sldId id="297" r:id="rId9"/>
    <p:sldId id="267" r:id="rId10"/>
    <p:sldId id="290" r:id="rId11"/>
    <p:sldId id="291" r:id="rId12"/>
    <p:sldId id="292" r:id="rId13"/>
    <p:sldId id="288" r:id="rId14"/>
    <p:sldId id="301" r:id="rId15"/>
    <p:sldId id="269" r:id="rId16"/>
    <p:sldId id="279" r:id="rId17"/>
    <p:sldId id="293" r:id="rId18"/>
    <p:sldId id="302" r:id="rId19"/>
    <p:sldId id="294" r:id="rId20"/>
    <p:sldId id="287" r:id="rId21"/>
    <p:sldId id="272" r:id="rId22"/>
    <p:sldId id="270" r:id="rId23"/>
    <p:sldId id="286" r:id="rId24"/>
    <p:sldId id="298" r:id="rId25"/>
    <p:sldId id="299" r:id="rId26"/>
    <p:sldId id="271" r:id="rId27"/>
    <p:sldId id="281" r:id="rId28"/>
    <p:sldId id="275" r:id="rId29"/>
    <p:sldId id="284" r:id="rId30"/>
    <p:sldId id="276" r:id="rId31"/>
    <p:sldId id="274" r:id="rId32"/>
    <p:sldId id="285" r:id="rId33"/>
  </p:sldIdLst>
  <p:sldSz cx="12192000" cy="6858000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사용자" initials="W사" lastIdx="1" clrIdx="0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518"/>
    <a:srgbClr val="0053CC"/>
    <a:srgbClr val="6B1F01"/>
    <a:srgbClr val="FF7C80"/>
    <a:srgbClr val="FF3300"/>
    <a:srgbClr val="1C4AB0"/>
    <a:srgbClr val="E6C894"/>
    <a:srgbClr val="CBCBCB"/>
    <a:srgbClr val="1B2A7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9" autoAdjust="0"/>
    <p:restoredTop sz="94994" autoAdjust="0"/>
  </p:normalViewPr>
  <p:slideViewPr>
    <p:cSldViewPr snapToGrid="0">
      <p:cViewPr varScale="1">
        <p:scale>
          <a:sx n="81" d="100"/>
          <a:sy n="81" d="100"/>
        </p:scale>
        <p:origin x="70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66975-E322-4640-A947-F4146628E5AD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A3B4C-9B65-48E2-88FA-E385B74AE8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9442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30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14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93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450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31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700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143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79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327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814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320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D5C3B-C299-462F-860D-EDA44F2518BE}" type="datetimeFigureOut">
              <a:rPr lang="ko-KR" altLang="en-US" smtClean="0"/>
              <a:t>2024-02-01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4346A-34D3-4BC6-8ABA-89C481414C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jpeg"/><Relationship Id="rId10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88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372" y="6389385"/>
            <a:ext cx="2668628" cy="4579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056" y="1953668"/>
            <a:ext cx="9069683" cy="22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90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15" y="1285888"/>
            <a:ext cx="3569104" cy="541893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4" y="2738456"/>
            <a:ext cx="613203" cy="1001566"/>
          </a:xfrm>
          <a:prstGeom prst="rect">
            <a:avLst/>
          </a:prstGeom>
        </p:spPr>
      </p:pic>
      <p:cxnSp>
        <p:nvCxnSpPr>
          <p:cNvPr id="11" name="직선 화살표 연결선 10"/>
          <p:cNvCxnSpPr>
            <a:stCxn id="4" idx="2"/>
          </p:cNvCxnSpPr>
          <p:nvPr/>
        </p:nvCxnSpPr>
        <p:spPr>
          <a:xfrm flipV="1">
            <a:off x="3500906" y="2915436"/>
            <a:ext cx="2838431" cy="824586"/>
          </a:xfrm>
          <a:prstGeom prst="straightConnector1">
            <a:avLst/>
          </a:prstGeom>
          <a:ln w="19050" cap="flat" cmpd="sng" algn="ctr">
            <a:solidFill>
              <a:srgbClr val="FF33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372" y="6389385"/>
            <a:ext cx="2668628" cy="4579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5443870" cy="136762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704" y="2642760"/>
            <a:ext cx="4922212" cy="131435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635" y="4504755"/>
            <a:ext cx="6645570" cy="10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6" y="2109111"/>
            <a:ext cx="10058400" cy="3337964"/>
          </a:xfrm>
          <a:prstGeom prst="rect">
            <a:avLst/>
          </a:prstGeom>
        </p:spPr>
      </p:pic>
      <p:grpSp>
        <p:nvGrpSpPr>
          <p:cNvPr id="41" name="그룹 40"/>
          <p:cNvGrpSpPr/>
          <p:nvPr/>
        </p:nvGrpSpPr>
        <p:grpSpPr>
          <a:xfrm>
            <a:off x="3300960" y="3514031"/>
            <a:ext cx="2233469" cy="1848378"/>
            <a:chOff x="2372857" y="2476959"/>
            <a:chExt cx="2233469" cy="1848378"/>
          </a:xfrm>
        </p:grpSpPr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813" y="2476959"/>
              <a:ext cx="1796513" cy="1779187"/>
            </a:xfrm>
            <a:prstGeom prst="rect">
              <a:avLst/>
            </a:prstGeom>
          </p:spPr>
        </p:pic>
        <p:sp>
          <p:nvSpPr>
            <p:cNvPr id="43" name="모서리가 둥근 직사각형 42">
              <a:extLst>
                <a:ext uri="{FF2B5EF4-FFF2-40B4-BE49-F238E27FC236}">
                  <a16:creationId xmlns:a16="http://schemas.microsoft.com/office/drawing/2014/main" id="{C35451E0-D1C3-4C04-9812-BD7488E87F38}"/>
                </a:ext>
              </a:extLst>
            </p:cNvPr>
            <p:cNvSpPr/>
            <p:nvPr/>
          </p:nvSpPr>
          <p:spPr>
            <a:xfrm flipH="1">
              <a:off x="2862222" y="3931866"/>
              <a:ext cx="1682785" cy="393471"/>
            </a:xfrm>
            <a:prstGeom prst="roundRect">
              <a:avLst>
                <a:gd name="adj" fmla="val 50000"/>
              </a:avLst>
            </a:prstGeom>
            <a:solidFill>
              <a:srgbClr val="1C4AB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en-US" altLang="ko-KR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31973" y="3979572"/>
              <a:ext cx="17491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altLang="ko-KR" sz="1100" b="1" dirty="0">
                  <a:solidFill>
                    <a:schemeClr val="bg1"/>
                  </a:solidFill>
                </a:rPr>
                <a:t>การผลิต</a:t>
              </a:r>
              <a:r>
                <a:rPr lang="en-US" altLang="ko-KR" sz="1100" b="1" dirty="0">
                  <a:solidFill>
                    <a:schemeClr val="bg1"/>
                  </a:solidFill>
                </a:rPr>
                <a:t>, </a:t>
              </a:r>
              <a:r>
                <a:rPr lang="th-TH" altLang="ko-KR" sz="1100" b="1" dirty="0">
                  <a:solidFill>
                    <a:schemeClr val="bg1"/>
                  </a:solidFill>
                </a:rPr>
                <a:t>กำลังประมวลผล</a:t>
              </a:r>
              <a:endParaRPr lang="ko-KR" altLang="en-US" sz="1100" b="1" dirty="0">
                <a:solidFill>
                  <a:schemeClr val="bg1"/>
                </a:solidFill>
                <a:latin typeface="본고딕" panose="020B0800000000000000" pitchFamily="34" charset="-127"/>
                <a:ea typeface="본고딕" panose="020B0800000000000000" pitchFamily="34" charset="-127"/>
              </a:endParaRP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2857" y="3871348"/>
              <a:ext cx="437215" cy="441439"/>
            </a:xfrm>
            <a:prstGeom prst="rect">
              <a:avLst/>
            </a:prstGeom>
          </p:spPr>
        </p:pic>
      </p:grpSp>
      <p:grpSp>
        <p:nvGrpSpPr>
          <p:cNvPr id="46" name="그룹 45"/>
          <p:cNvGrpSpPr/>
          <p:nvPr/>
        </p:nvGrpSpPr>
        <p:grpSpPr>
          <a:xfrm>
            <a:off x="6934045" y="3506997"/>
            <a:ext cx="2246998" cy="1882427"/>
            <a:chOff x="6837677" y="4130328"/>
            <a:chExt cx="2246998" cy="1882427"/>
          </a:xfrm>
        </p:grpSpPr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584" y="4130328"/>
              <a:ext cx="1852091" cy="1805858"/>
            </a:xfrm>
            <a:prstGeom prst="rect">
              <a:avLst/>
            </a:prstGeom>
          </p:spPr>
        </p:pic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35451E0-D1C3-4C04-9812-BD7488E87F38}"/>
                </a:ext>
              </a:extLst>
            </p:cNvPr>
            <p:cNvSpPr/>
            <p:nvPr/>
          </p:nvSpPr>
          <p:spPr>
            <a:xfrm flipH="1">
              <a:off x="7299058" y="5553935"/>
              <a:ext cx="1682785" cy="393471"/>
            </a:xfrm>
            <a:prstGeom prst="roundRect">
              <a:avLst>
                <a:gd name="adj" fmla="val 50000"/>
              </a:avLst>
            </a:prstGeom>
            <a:solidFill>
              <a:srgbClr val="FF33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en-US" altLang="ko-KR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349257" y="5597724"/>
              <a:ext cx="16546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altLang="ko-KR" sz="1200" b="1" dirty="0">
                  <a:solidFill>
                    <a:schemeClr val="bg1"/>
                  </a:solidFill>
                </a:rPr>
                <a:t>จัดจำหน่าย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, </a:t>
              </a:r>
              <a:r>
                <a:rPr lang="th-TH" altLang="ko-KR" sz="1200" b="1" dirty="0">
                  <a:solidFill>
                    <a:schemeClr val="bg1"/>
                  </a:solidFill>
                </a:rPr>
                <a:t>การตลาด</a:t>
              </a:r>
              <a:endParaRPr lang="ko-KR" altLang="en-US" sz="1200" b="1" dirty="0">
                <a:solidFill>
                  <a:schemeClr val="bg1"/>
                </a:solidFill>
                <a:latin typeface="본고딕" panose="020B0800000000000000" pitchFamily="34" charset="-127"/>
                <a:ea typeface="본고딕" panose="020B0800000000000000" pitchFamily="34" charset="-127"/>
              </a:endParaRPr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677" y="5580139"/>
              <a:ext cx="432616" cy="432616"/>
            </a:xfrm>
            <a:prstGeom prst="rect">
              <a:avLst/>
            </a:prstGeom>
          </p:spPr>
        </p:pic>
      </p:grpSp>
      <p:pic>
        <p:nvPicPr>
          <p:cNvPr id="51" name="그림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880" y="881647"/>
            <a:ext cx="2766049" cy="190550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3490"/>
            <a:ext cx="5669279" cy="12742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65" y="4056676"/>
            <a:ext cx="726265" cy="1728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585">
            <a:off x="9925546" y="3597110"/>
            <a:ext cx="471723" cy="36196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25" y="2910451"/>
            <a:ext cx="588498" cy="28681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55" y="4558412"/>
            <a:ext cx="946384" cy="22407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665">
            <a:off x="4125608" y="4670449"/>
            <a:ext cx="765966" cy="389989"/>
          </a:xfrm>
          <a:prstGeom prst="rect">
            <a:avLst/>
          </a:prstGeom>
        </p:spPr>
      </p:pic>
      <p:sp>
        <p:nvSpPr>
          <p:cNvPr id="24" name="자유형 23"/>
          <p:cNvSpPr/>
          <p:nvPr/>
        </p:nvSpPr>
        <p:spPr>
          <a:xfrm>
            <a:off x="6400800" y="2990439"/>
            <a:ext cx="2322095" cy="691224"/>
          </a:xfrm>
          <a:custGeom>
            <a:avLst/>
            <a:gdLst>
              <a:gd name="connsiteX0" fmla="*/ 2322095 w 2322095"/>
              <a:gd name="connsiteY0" fmla="*/ 691224 h 691224"/>
              <a:gd name="connsiteX1" fmla="*/ 1311442 w 2322095"/>
              <a:gd name="connsiteY1" fmla="*/ 5424 h 691224"/>
              <a:gd name="connsiteX2" fmla="*/ 0 w 2322095"/>
              <a:gd name="connsiteY2" fmla="*/ 426529 h 69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2095" h="691224">
                <a:moveTo>
                  <a:pt x="2322095" y="691224"/>
                </a:moveTo>
                <a:cubicBezTo>
                  <a:pt x="2010276" y="370382"/>
                  <a:pt x="1698458" y="49540"/>
                  <a:pt x="1311442" y="5424"/>
                </a:cubicBezTo>
                <a:cubicBezTo>
                  <a:pt x="924426" y="-38692"/>
                  <a:pt x="462213" y="193918"/>
                  <a:pt x="0" y="426529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자유형 24"/>
          <p:cNvSpPr/>
          <p:nvPr/>
        </p:nvSpPr>
        <p:spPr>
          <a:xfrm>
            <a:off x="6292516" y="2226747"/>
            <a:ext cx="2430379" cy="1454916"/>
          </a:xfrm>
          <a:custGeom>
            <a:avLst/>
            <a:gdLst>
              <a:gd name="connsiteX0" fmla="*/ 2430379 w 2430379"/>
              <a:gd name="connsiteY0" fmla="*/ 1454916 h 1454916"/>
              <a:gd name="connsiteX1" fmla="*/ 1540042 w 2430379"/>
              <a:gd name="connsiteY1" fmla="*/ 71284 h 1454916"/>
              <a:gd name="connsiteX2" fmla="*/ 0 w 2430379"/>
              <a:gd name="connsiteY2" fmla="*/ 323947 h 145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379" h="1454916">
                <a:moveTo>
                  <a:pt x="2430379" y="1454916"/>
                </a:moveTo>
                <a:cubicBezTo>
                  <a:pt x="2187742" y="857347"/>
                  <a:pt x="1945105" y="259779"/>
                  <a:pt x="1540042" y="71284"/>
                </a:cubicBezTo>
                <a:cubicBezTo>
                  <a:pt x="1134979" y="-117211"/>
                  <a:pt x="567489" y="103368"/>
                  <a:pt x="0" y="323947"/>
                </a:cubicBezTo>
              </a:path>
            </a:pathLst>
          </a:custGeom>
          <a:noFill/>
          <a:ln w="25400">
            <a:solidFill>
              <a:srgbClr val="FF33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자유형 26"/>
          <p:cNvSpPr/>
          <p:nvPr/>
        </p:nvSpPr>
        <p:spPr>
          <a:xfrm>
            <a:off x="8722894" y="3197264"/>
            <a:ext cx="1106693" cy="460336"/>
          </a:xfrm>
          <a:custGeom>
            <a:avLst/>
            <a:gdLst>
              <a:gd name="connsiteX0" fmla="*/ 0 w 962526"/>
              <a:gd name="connsiteY0" fmla="*/ 336958 h 336958"/>
              <a:gd name="connsiteX1" fmla="*/ 397042 w 962526"/>
              <a:gd name="connsiteY1" fmla="*/ 74 h 336958"/>
              <a:gd name="connsiteX2" fmla="*/ 962526 w 962526"/>
              <a:gd name="connsiteY2" fmla="*/ 312895 h 33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2526" h="336958">
                <a:moveTo>
                  <a:pt x="0" y="336958"/>
                </a:moveTo>
                <a:cubicBezTo>
                  <a:pt x="118310" y="170521"/>
                  <a:pt x="236621" y="4084"/>
                  <a:pt x="397042" y="74"/>
                </a:cubicBezTo>
                <a:cubicBezTo>
                  <a:pt x="557463" y="-3936"/>
                  <a:pt x="759994" y="154479"/>
                  <a:pt x="962526" y="312895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자유형 27"/>
          <p:cNvSpPr/>
          <p:nvPr/>
        </p:nvSpPr>
        <p:spPr>
          <a:xfrm>
            <a:off x="8698832" y="3645568"/>
            <a:ext cx="1186342" cy="1010653"/>
          </a:xfrm>
          <a:custGeom>
            <a:avLst/>
            <a:gdLst>
              <a:gd name="connsiteX0" fmla="*/ 0 w 1186342"/>
              <a:gd name="connsiteY0" fmla="*/ 0 h 1010653"/>
              <a:gd name="connsiteX1" fmla="*/ 1010652 w 1186342"/>
              <a:gd name="connsiteY1" fmla="*/ 397043 h 1010653"/>
              <a:gd name="connsiteX2" fmla="*/ 1179094 w 1186342"/>
              <a:gd name="connsiteY2" fmla="*/ 1010653 h 101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6342" h="1010653">
                <a:moveTo>
                  <a:pt x="0" y="0"/>
                </a:moveTo>
                <a:cubicBezTo>
                  <a:pt x="407068" y="114300"/>
                  <a:pt x="814136" y="228601"/>
                  <a:pt x="1010652" y="397043"/>
                </a:cubicBezTo>
                <a:cubicBezTo>
                  <a:pt x="1207168" y="565485"/>
                  <a:pt x="1193131" y="788069"/>
                  <a:pt x="1179094" y="1010653"/>
                </a:cubicBezTo>
              </a:path>
            </a:pathLst>
          </a:custGeom>
          <a:noFill/>
          <a:ln w="25400">
            <a:solidFill>
              <a:srgbClr val="FF33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 30"/>
          <p:cNvSpPr/>
          <p:nvPr/>
        </p:nvSpPr>
        <p:spPr>
          <a:xfrm>
            <a:off x="4341276" y="1384986"/>
            <a:ext cx="4355430" cy="2222912"/>
          </a:xfrm>
          <a:custGeom>
            <a:avLst/>
            <a:gdLst>
              <a:gd name="connsiteX0" fmla="*/ 5137484 w 5137484"/>
              <a:gd name="connsiteY0" fmla="*/ 2222912 h 2222912"/>
              <a:gd name="connsiteX1" fmla="*/ 3248526 w 5137484"/>
              <a:gd name="connsiteY1" fmla="*/ 45196 h 2222912"/>
              <a:gd name="connsiteX2" fmla="*/ 0 w 5137484"/>
              <a:gd name="connsiteY2" fmla="*/ 959596 h 222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37484" h="2222912">
                <a:moveTo>
                  <a:pt x="5137484" y="2222912"/>
                </a:moveTo>
                <a:cubicBezTo>
                  <a:pt x="4621128" y="1239330"/>
                  <a:pt x="4104773" y="255749"/>
                  <a:pt x="3248526" y="45196"/>
                </a:cubicBezTo>
                <a:cubicBezTo>
                  <a:pt x="2392279" y="-165357"/>
                  <a:pt x="1196139" y="397119"/>
                  <a:pt x="0" y="959596"/>
                </a:cubicBezTo>
              </a:path>
            </a:pathLst>
          </a:custGeom>
          <a:noFill/>
          <a:ln w="38100">
            <a:solidFill>
              <a:srgbClr val="FF33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 32"/>
          <p:cNvSpPr/>
          <p:nvPr/>
        </p:nvSpPr>
        <p:spPr>
          <a:xfrm>
            <a:off x="3729789" y="2809972"/>
            <a:ext cx="5017169" cy="1208575"/>
          </a:xfrm>
          <a:custGeom>
            <a:avLst/>
            <a:gdLst>
              <a:gd name="connsiteX0" fmla="*/ 5017169 w 5017169"/>
              <a:gd name="connsiteY0" fmla="*/ 847628 h 1208575"/>
              <a:gd name="connsiteX1" fmla="*/ 2935706 w 5017169"/>
              <a:gd name="connsiteY1" fmla="*/ 5417 h 1208575"/>
              <a:gd name="connsiteX2" fmla="*/ 0 w 5017169"/>
              <a:gd name="connsiteY2" fmla="*/ 1208575 h 12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17169" h="1208575">
                <a:moveTo>
                  <a:pt x="5017169" y="847628"/>
                </a:moveTo>
                <a:cubicBezTo>
                  <a:pt x="4394535" y="396443"/>
                  <a:pt x="3771901" y="-54741"/>
                  <a:pt x="2935706" y="5417"/>
                </a:cubicBezTo>
                <a:cubicBezTo>
                  <a:pt x="2099511" y="65575"/>
                  <a:pt x="1049755" y="637075"/>
                  <a:pt x="0" y="1208575"/>
                </a:cubicBezTo>
              </a:path>
            </a:pathLst>
          </a:custGeom>
          <a:noFill/>
          <a:ln w="38100">
            <a:solidFill>
              <a:srgbClr val="FF33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자유형 36"/>
          <p:cNvSpPr/>
          <p:nvPr/>
        </p:nvSpPr>
        <p:spPr>
          <a:xfrm>
            <a:off x="8728364" y="2609438"/>
            <a:ext cx="1413163" cy="1034307"/>
          </a:xfrm>
          <a:custGeom>
            <a:avLst/>
            <a:gdLst>
              <a:gd name="connsiteX0" fmla="*/ 0 w 1413163"/>
              <a:gd name="connsiteY0" fmla="*/ 1034307 h 1034307"/>
              <a:gd name="connsiteX1" fmla="*/ 817418 w 1413163"/>
              <a:gd name="connsiteY1" fmla="*/ 9071 h 1034307"/>
              <a:gd name="connsiteX2" fmla="*/ 1413163 w 1413163"/>
              <a:gd name="connsiteY2" fmla="*/ 618671 h 103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3163" h="1034307">
                <a:moveTo>
                  <a:pt x="0" y="1034307"/>
                </a:moveTo>
                <a:cubicBezTo>
                  <a:pt x="290945" y="556325"/>
                  <a:pt x="581891" y="78344"/>
                  <a:pt x="817418" y="9071"/>
                </a:cubicBezTo>
                <a:cubicBezTo>
                  <a:pt x="1052945" y="-60202"/>
                  <a:pt x="1233054" y="279234"/>
                  <a:pt x="1413163" y="618671"/>
                </a:cubicBezTo>
              </a:path>
            </a:pathLst>
          </a:custGeom>
          <a:noFill/>
          <a:ln w="25400">
            <a:solidFill>
              <a:srgbClr val="FF33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자유형 38"/>
          <p:cNvSpPr/>
          <p:nvPr/>
        </p:nvSpPr>
        <p:spPr>
          <a:xfrm>
            <a:off x="2507673" y="2258000"/>
            <a:ext cx="6234545" cy="1399600"/>
          </a:xfrm>
          <a:custGeom>
            <a:avLst/>
            <a:gdLst>
              <a:gd name="connsiteX0" fmla="*/ 6234545 w 6234545"/>
              <a:gd name="connsiteY0" fmla="*/ 1399600 h 1399600"/>
              <a:gd name="connsiteX1" fmla="*/ 3228109 w 6234545"/>
              <a:gd name="connsiteY1" fmla="*/ 291 h 1399600"/>
              <a:gd name="connsiteX2" fmla="*/ 0 w 6234545"/>
              <a:gd name="connsiteY2" fmla="*/ 1302618 h 13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45" h="1399600">
                <a:moveTo>
                  <a:pt x="6234545" y="1399600"/>
                </a:moveTo>
                <a:cubicBezTo>
                  <a:pt x="5250872" y="708027"/>
                  <a:pt x="4267200" y="16455"/>
                  <a:pt x="3228109" y="291"/>
                </a:cubicBezTo>
                <a:cubicBezTo>
                  <a:pt x="2189018" y="-15873"/>
                  <a:pt x="1094509" y="643372"/>
                  <a:pt x="0" y="1302618"/>
                </a:cubicBezTo>
              </a:path>
            </a:pathLst>
          </a:custGeom>
          <a:noFill/>
          <a:ln w="38100" cap="flat">
            <a:solidFill>
              <a:srgbClr val="FF3300"/>
            </a:solidFill>
            <a:prstDash val="sysDash"/>
            <a:miter lim="800000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8" name="직선 연결선 87">
            <a:extLst>
              <a:ext uri="{FF2B5EF4-FFF2-40B4-BE49-F238E27FC236}">
                <a16:creationId xmlns:a16="http://schemas.microsoft.com/office/drawing/2014/main" id="{134E88B6-F3C3-480E-B97B-B7322D749700}"/>
              </a:ext>
            </a:extLst>
          </p:cNvPr>
          <p:cNvCxnSpPr>
            <a:stCxn id="91" idx="0"/>
          </p:cNvCxnSpPr>
          <p:nvPr/>
        </p:nvCxnSpPr>
        <p:spPr>
          <a:xfrm flipH="1" flipV="1">
            <a:off x="6397766" y="2781218"/>
            <a:ext cx="3954" cy="271469"/>
          </a:xfrm>
          <a:prstGeom prst="line">
            <a:avLst/>
          </a:prstGeom>
          <a:ln w="25400" cmpd="sng">
            <a:solidFill>
              <a:srgbClr val="D6151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977BF22C-E4EB-4A50-A507-D9FF4E933052}"/>
              </a:ext>
            </a:extLst>
          </p:cNvPr>
          <p:cNvCxnSpPr/>
          <p:nvPr/>
        </p:nvCxnSpPr>
        <p:spPr>
          <a:xfrm flipV="1">
            <a:off x="5451179" y="4018547"/>
            <a:ext cx="478353" cy="261241"/>
          </a:xfrm>
          <a:prstGeom prst="line">
            <a:avLst/>
          </a:prstGeom>
          <a:ln w="25400">
            <a:solidFill>
              <a:srgbClr val="1C4AB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>
            <a:extLst>
              <a:ext uri="{FF2B5EF4-FFF2-40B4-BE49-F238E27FC236}">
                <a16:creationId xmlns:a16="http://schemas.microsoft.com/office/drawing/2014/main" id="{724D3CC9-4923-4E07-995F-37D379402C54}"/>
              </a:ext>
            </a:extLst>
          </p:cNvPr>
          <p:cNvCxnSpPr/>
          <p:nvPr/>
        </p:nvCxnSpPr>
        <p:spPr>
          <a:xfrm flipH="1" flipV="1">
            <a:off x="6934045" y="3967089"/>
            <a:ext cx="455135" cy="255665"/>
          </a:xfrm>
          <a:prstGeom prst="line">
            <a:avLst/>
          </a:prstGeom>
          <a:ln w="2540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그림 9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21" y="3052687"/>
            <a:ext cx="1266197" cy="1263753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9523372" y="6433659"/>
            <a:ext cx="25202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solidFill>
                  <a:schemeClr val="bg1">
                    <a:lumMod val="65000"/>
                  </a:schemeClr>
                </a:solidFill>
                <a:latin typeface="본고딕 KR" panose="020B0500000000000000" pitchFamily="34" charset="-127"/>
                <a:ea typeface="본고딕 KR" panose="020B0500000000000000" pitchFamily="34" charset="-127"/>
              </a:rPr>
              <a:t>TMB x SEOHWAN x YN GLOBAL</a:t>
            </a:r>
            <a:endParaRPr lang="ko-KR" altLang="en-US" sz="1300" dirty="0">
              <a:solidFill>
                <a:schemeClr val="bg1">
                  <a:lumMod val="65000"/>
                </a:schemeClr>
              </a:solidFill>
              <a:latin typeface="본고딕 KR" panose="020B0500000000000000" pitchFamily="34" charset="-127"/>
              <a:ea typeface="본고딕 KR" panose="020B0500000000000000" pitchFamily="34" charset="-127"/>
            </a:endParaRPr>
          </a:p>
          <a:p>
            <a:endParaRPr lang="ko-KR" altLang="en-US" sz="1300" dirty="0">
              <a:solidFill>
                <a:schemeClr val="bg1">
                  <a:lumMod val="65000"/>
                </a:schemeClr>
              </a:solidFill>
              <a:latin typeface="본고딕 KR" panose="020B0500000000000000" pitchFamily="34" charset="-127"/>
              <a:ea typeface="본고딕 KR" panose="020B0500000000000000" pitchFamily="34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07673" y="5656147"/>
            <a:ext cx="69818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4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8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8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8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1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6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1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6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1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600"/>
                            </p:stCondLst>
                            <p:childTnLst>
                              <p:par>
                                <p:cTn id="111" presetID="47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  <p:bldP spid="31" grpId="0" animBg="1"/>
      <p:bldP spid="33" grpId="0" animBg="1"/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63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005" y="6415141"/>
            <a:ext cx="2668628" cy="45349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525"/>
            <a:ext cx="4431320" cy="1271066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1325384" y="2490952"/>
            <a:ext cx="7124934" cy="2049517"/>
            <a:chOff x="1325384" y="2490952"/>
            <a:chExt cx="7124934" cy="2049517"/>
          </a:xfrm>
        </p:grpSpPr>
        <p:sp>
          <p:nvSpPr>
            <p:cNvPr id="3" name="타원 2"/>
            <p:cNvSpPr/>
            <p:nvPr/>
          </p:nvSpPr>
          <p:spPr>
            <a:xfrm>
              <a:off x="3626070" y="2490952"/>
              <a:ext cx="4824248" cy="2049517"/>
            </a:xfrm>
            <a:prstGeom prst="ellipse">
              <a:avLst/>
            </a:prstGeom>
            <a:noFill/>
            <a:ln w="114300">
              <a:solidFill>
                <a:srgbClr val="D615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타원 3"/>
            <p:cNvSpPr/>
            <p:nvPr/>
          </p:nvSpPr>
          <p:spPr>
            <a:xfrm>
              <a:off x="3411998" y="3326971"/>
              <a:ext cx="480029" cy="480029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D615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25384" y="3264088"/>
              <a:ext cx="19816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rgbClr val="D61518"/>
                  </a:solidFill>
                  <a:latin typeface="본고딕" panose="020B0800000000000000" pitchFamily="34" charset="-127"/>
                  <a:ea typeface="본고딕" panose="020B0800000000000000" pitchFamily="34" charset="-127"/>
                </a:rPr>
                <a:t>MEDICAL</a:t>
              </a:r>
              <a:endParaRPr lang="ko-KR" altLang="en-US" sz="3200" dirty="0">
                <a:solidFill>
                  <a:srgbClr val="D61518"/>
                </a:solidFill>
                <a:latin typeface="본고딕" panose="020B0800000000000000" pitchFamily="34" charset="-127"/>
                <a:ea typeface="본고딕" panose="020B0800000000000000" pitchFamily="34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9937" y="3850940"/>
              <a:ext cx="209365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700" dirty="0">
                  <a:latin typeface="본고딕 KR" panose="020B0500000000000000" pitchFamily="34" charset="-127"/>
                  <a:ea typeface="본고딕 KR" panose="020B0500000000000000" pitchFamily="34" charset="-127"/>
                </a:rPr>
                <a:t>Silicone Patch</a:t>
              </a:r>
            </a:p>
            <a:p>
              <a:r>
                <a:rPr lang="en-US" altLang="ko-KR" sz="1700" dirty="0">
                  <a:latin typeface="본고딕 KR" panose="020B0500000000000000" pitchFamily="34" charset="-127"/>
                  <a:ea typeface="본고딕 KR" panose="020B0500000000000000" pitchFamily="34" charset="-127"/>
                </a:rPr>
                <a:t>Hydrocolloid Patch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031047" y="1144353"/>
            <a:ext cx="6204333" cy="4824248"/>
            <a:chOff x="5031047" y="1144353"/>
            <a:chExt cx="6204333" cy="4824248"/>
          </a:xfrm>
        </p:grpSpPr>
        <p:sp>
          <p:nvSpPr>
            <p:cNvPr id="34" name="타원 33"/>
            <p:cNvSpPr/>
            <p:nvPr/>
          </p:nvSpPr>
          <p:spPr>
            <a:xfrm rot="3600000">
              <a:off x="3643682" y="2531718"/>
              <a:ext cx="4824248" cy="2049517"/>
            </a:xfrm>
            <a:prstGeom prst="ellipse">
              <a:avLst/>
            </a:prstGeom>
            <a:noFill/>
            <a:ln w="1143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7323912" y="5027389"/>
              <a:ext cx="480029" cy="480029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47391" y="4974840"/>
              <a:ext cx="1774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rgbClr val="FF3300"/>
                  </a:solidFill>
                  <a:latin typeface="본고딕" panose="020B0800000000000000" pitchFamily="34" charset="-127"/>
                  <a:ea typeface="본고딕" panose="020B0800000000000000" pitchFamily="34" charset="-127"/>
                </a:rPr>
                <a:t>BEAUTY</a:t>
              </a:r>
              <a:endParaRPr lang="ko-KR" altLang="en-US" sz="3200" dirty="0">
                <a:solidFill>
                  <a:srgbClr val="FF3300"/>
                </a:solidFill>
                <a:latin typeface="본고딕" panose="020B0800000000000000" pitchFamily="34" charset="-127"/>
                <a:ea typeface="본고딕" panose="020B0800000000000000" pitchFamily="34" charset="-127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74787" y="4830886"/>
              <a:ext cx="1460593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700" dirty="0">
                  <a:latin typeface="본고딕 KR" panose="020B0500000000000000" pitchFamily="34" charset="-127"/>
                  <a:ea typeface="본고딕 KR" panose="020B0500000000000000" pitchFamily="34" charset="-127"/>
                </a:rPr>
                <a:t>Silicone Bra</a:t>
              </a:r>
            </a:p>
            <a:p>
              <a:r>
                <a:rPr lang="en-US" altLang="ko-KR" sz="1700" dirty="0">
                  <a:latin typeface="본고딕 KR" panose="020B0500000000000000" pitchFamily="34" charset="-127"/>
                  <a:ea typeface="본고딕 KR" panose="020B0500000000000000" pitchFamily="34" charset="-127"/>
                </a:rPr>
                <a:t>Sun Patch</a:t>
              </a:r>
            </a:p>
            <a:p>
              <a:r>
                <a:rPr lang="en-US" altLang="ko-KR" sz="1700" dirty="0">
                  <a:latin typeface="본고딕 KR" panose="020B0500000000000000" pitchFamily="34" charset="-127"/>
                  <a:ea typeface="본고딕 KR" panose="020B0500000000000000" pitchFamily="34" charset="-127"/>
                </a:rPr>
                <a:t>Nipple Patch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144813" y="1103586"/>
            <a:ext cx="5046177" cy="4824248"/>
            <a:chOff x="5144813" y="1103586"/>
            <a:chExt cx="5046177" cy="4824248"/>
          </a:xfrm>
        </p:grpSpPr>
        <p:sp>
          <p:nvSpPr>
            <p:cNvPr id="28" name="타원 27"/>
            <p:cNvSpPr/>
            <p:nvPr/>
          </p:nvSpPr>
          <p:spPr>
            <a:xfrm rot="18261523">
              <a:off x="3757448" y="2490951"/>
              <a:ext cx="4824248" cy="2049517"/>
            </a:xfrm>
            <a:prstGeom prst="ellipse">
              <a:avLst/>
            </a:prstGeom>
            <a:noFill/>
            <a:ln w="114300">
              <a:solidFill>
                <a:srgbClr val="005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7527024" y="1524001"/>
              <a:ext cx="480029" cy="480029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5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138825" y="1406095"/>
              <a:ext cx="2052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rgbClr val="0053CC"/>
                  </a:solidFill>
                  <a:latin typeface="본고딕" panose="020B0800000000000000" pitchFamily="34" charset="-127"/>
                  <a:ea typeface="본고딕" panose="020B0800000000000000" pitchFamily="34" charset="-127"/>
                </a:rPr>
                <a:t>PACKAGE</a:t>
              </a:r>
              <a:endParaRPr lang="ko-KR" altLang="en-US" sz="3200" dirty="0">
                <a:solidFill>
                  <a:srgbClr val="0053CC"/>
                </a:solidFill>
                <a:latin typeface="본고딕" panose="020B0800000000000000" pitchFamily="34" charset="-127"/>
                <a:ea typeface="본고딕" panose="020B0800000000000000" pitchFamily="34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548763" y="1963428"/>
              <a:ext cx="1194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700" dirty="0">
                  <a:latin typeface="본고딕 KR" panose="020B0500000000000000" pitchFamily="34" charset="-127"/>
                  <a:ea typeface="본고딕 KR" panose="020B0500000000000000" pitchFamily="34" charset="-127"/>
                </a:rPr>
                <a:t>Box / Film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41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3854210" y="3116076"/>
            <a:ext cx="328998" cy="328998"/>
          </a:xfrm>
          <a:prstGeom prst="ellipse">
            <a:avLst/>
          </a:prstGeom>
          <a:solidFill>
            <a:schemeClr val="bg1"/>
          </a:solidFill>
          <a:ln w="101600">
            <a:solidFill>
              <a:srgbClr val="D61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4293028" y="2680410"/>
            <a:ext cx="5449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dirty="0">
                <a:solidFill>
                  <a:srgbClr val="D61518"/>
                </a:solidFill>
                <a:latin typeface="본고딕" panose="020B0800000000000000" pitchFamily="34" charset="-127"/>
                <a:ea typeface="본고딕" panose="020B0800000000000000" pitchFamily="34" charset="-127"/>
              </a:rPr>
              <a:t>MEDICAL</a:t>
            </a:r>
            <a:endParaRPr lang="ko-KR" altLang="en-US" sz="7200" dirty="0">
              <a:solidFill>
                <a:srgbClr val="D61518"/>
              </a:solidFill>
              <a:latin typeface="본고딕" panose="020B0800000000000000" pitchFamily="34" charset="-127"/>
              <a:ea typeface="본고딕" panose="020B0800000000000000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372" y="6404508"/>
            <a:ext cx="2668628" cy="4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91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81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37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60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3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0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9050"/>
            <a:ext cx="121824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93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84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73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81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5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4661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35" y="1521215"/>
            <a:ext cx="3351119" cy="32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06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03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54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1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59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281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9" y="1865308"/>
            <a:ext cx="3285575" cy="307319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73" y="2805059"/>
            <a:ext cx="3516404" cy="15468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18" y="2236732"/>
            <a:ext cx="2804008" cy="26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5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99" y="1753985"/>
            <a:ext cx="4623485" cy="17685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1599" y="4323512"/>
            <a:ext cx="459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ko-KR" sz="1600" b="1" dirty="0">
                <a:solidFill>
                  <a:srgbClr val="D61518"/>
                </a:solidFill>
              </a:rPr>
              <a:t>บริษัทผู้เชี่ยวชาญด้านวัสดุที่ติดอยู่กับร่างกายมนุษย์</a:t>
            </a:r>
            <a:endParaRPr lang="ko-KR" altLang="en-US" sz="2400" b="1" dirty="0">
              <a:solidFill>
                <a:srgbClr val="D61518"/>
              </a:solidFill>
              <a:latin typeface="본고딕" panose="020B0800000000000000" pitchFamily="34" charset="-127"/>
              <a:ea typeface="본고딕" panose="020B0800000000000000" pitchFamily="34" charset="-127"/>
            </a:endParaRPr>
          </a:p>
        </p:txBody>
      </p:sp>
      <p:sp>
        <p:nvSpPr>
          <p:cNvPr id="19" name="직사각형 18"/>
          <p:cNvSpPr/>
          <p:nvPr/>
        </p:nvSpPr>
        <p:spPr>
          <a:xfrm rot="5400000">
            <a:off x="5810185" y="1886174"/>
            <a:ext cx="53136" cy="4674296"/>
          </a:xfrm>
          <a:prstGeom prst="rect">
            <a:avLst/>
          </a:prstGeom>
          <a:solidFill>
            <a:srgbClr val="D61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96980" y="3599912"/>
            <a:ext cx="467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err="1">
                <a:solidFill>
                  <a:srgbClr val="D61518"/>
                </a:solidFill>
                <a:latin typeface="본고딕" panose="020B0800000000000000" pitchFamily="34" charset="-127"/>
                <a:ea typeface="본고딕" panose="020B0800000000000000" pitchFamily="34" charset="-127"/>
              </a:rPr>
              <a:t>T</a:t>
            </a:r>
            <a:r>
              <a:rPr lang="en-US" altLang="ko-KR" sz="2800" dirty="0" err="1">
                <a:solidFill>
                  <a:schemeClr val="bg1">
                    <a:lumMod val="50000"/>
                  </a:schemeClr>
                </a:solidFill>
                <a:latin typeface="본고딕" panose="020B0800000000000000" pitchFamily="34" charset="-127"/>
                <a:ea typeface="본고딕" panose="020B0800000000000000" pitchFamily="34" charset="-127"/>
              </a:rPr>
              <a:t>aekyung</a:t>
            </a:r>
            <a:r>
              <a:rPr lang="en-US" altLang="ko-KR" sz="2800" dirty="0">
                <a:solidFill>
                  <a:srgbClr val="D61518"/>
                </a:solidFill>
                <a:latin typeface="본고딕" panose="020B0800000000000000" pitchFamily="34" charset="-127"/>
                <a:ea typeface="본고딕" panose="020B0800000000000000" pitchFamily="34" charset="-127"/>
              </a:rPr>
              <a:t> M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  <a:latin typeface="본고딕" panose="020B0800000000000000" pitchFamily="34" charset="-127"/>
                <a:ea typeface="본고딕" panose="020B0800000000000000" pitchFamily="34" charset="-127"/>
              </a:rPr>
              <a:t>edical</a:t>
            </a:r>
            <a:r>
              <a:rPr lang="en-US" altLang="ko-KR" sz="2800" dirty="0">
                <a:solidFill>
                  <a:srgbClr val="D61518"/>
                </a:solidFill>
                <a:latin typeface="본고딕" panose="020B0800000000000000" pitchFamily="34" charset="-127"/>
                <a:ea typeface="본고딕" panose="020B0800000000000000" pitchFamily="34" charset="-127"/>
              </a:rPr>
              <a:t> B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  <a:latin typeface="본고딕" panose="020B0800000000000000" pitchFamily="34" charset="-127"/>
                <a:ea typeface="본고딕" panose="020B0800000000000000" pitchFamily="34" charset="-127"/>
              </a:rPr>
              <a:t>eauty</a:t>
            </a:r>
            <a:endParaRPr lang="ko-KR" altLang="en-US" sz="2800" dirty="0">
              <a:solidFill>
                <a:schemeClr val="bg1">
                  <a:lumMod val="50000"/>
                </a:schemeClr>
              </a:solidFill>
              <a:latin typeface="본고딕" panose="020B0800000000000000" pitchFamily="34" charset="-127"/>
              <a:ea typeface="본고딕" panose="020B0800000000000000" pitchFamily="34" charset="-127"/>
            </a:endParaRPr>
          </a:p>
        </p:txBody>
      </p:sp>
      <p:sp>
        <p:nvSpPr>
          <p:cNvPr id="32" name="직사각형 31"/>
          <p:cNvSpPr/>
          <p:nvPr/>
        </p:nvSpPr>
        <p:spPr>
          <a:xfrm rot="5400000">
            <a:off x="5828353" y="2477552"/>
            <a:ext cx="53136" cy="4674296"/>
          </a:xfrm>
          <a:prstGeom prst="rect">
            <a:avLst/>
          </a:prstGeom>
          <a:solidFill>
            <a:srgbClr val="D61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23372" y="6433659"/>
            <a:ext cx="25202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solidFill>
                  <a:srgbClr val="D61518"/>
                </a:solidFill>
                <a:latin typeface="본고딕 KR" panose="020B0500000000000000" pitchFamily="34" charset="-127"/>
                <a:ea typeface="본고딕 KR" panose="020B0500000000000000" pitchFamily="34" charset="-127"/>
              </a:rPr>
              <a:t>TMB</a:t>
            </a:r>
            <a:r>
              <a:rPr lang="en-US" altLang="ko-KR" sz="1300" dirty="0">
                <a:solidFill>
                  <a:schemeClr val="bg1">
                    <a:lumMod val="65000"/>
                  </a:schemeClr>
                </a:solidFill>
                <a:latin typeface="본고딕 KR" panose="020B0500000000000000" pitchFamily="34" charset="-127"/>
                <a:ea typeface="본고딕 KR" panose="020B0500000000000000" pitchFamily="34" charset="-127"/>
              </a:rPr>
              <a:t> x SEOHWAN x YN GLOBAL</a:t>
            </a:r>
            <a:endParaRPr lang="ko-KR" altLang="en-US" sz="1300" dirty="0">
              <a:solidFill>
                <a:schemeClr val="bg1">
                  <a:lumMod val="65000"/>
                </a:schemeClr>
              </a:solidFill>
              <a:latin typeface="본고딕 KR" panose="020B0500000000000000" pitchFamily="34" charset="-127"/>
              <a:ea typeface="본고딕 KR" panose="020B0500000000000000" pitchFamily="34" charset="-127"/>
            </a:endParaRPr>
          </a:p>
          <a:p>
            <a:endParaRPr lang="ko-KR" altLang="en-US" sz="1300" dirty="0">
              <a:solidFill>
                <a:schemeClr val="bg1">
                  <a:lumMod val="65000"/>
                </a:schemeClr>
              </a:solidFill>
              <a:latin typeface="본고딕 KR" panose="020B0500000000000000" pitchFamily="34" charset="-127"/>
              <a:ea typeface="본고딕 KR" panose="020B0500000000000000" pitchFamily="34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14287"/>
            <a:ext cx="121634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42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281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520"/>
            <a:ext cx="12192000" cy="54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67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237" cy="6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12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8" y="1"/>
            <a:ext cx="1221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5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" y="0"/>
            <a:ext cx="3390900" cy="13335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297" y="3867150"/>
            <a:ext cx="6172200" cy="299085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1" y="1369624"/>
            <a:ext cx="4837446" cy="514404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68" y="1543793"/>
            <a:ext cx="388852" cy="63512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32" y="3306521"/>
            <a:ext cx="388852" cy="63512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58" y="3189237"/>
            <a:ext cx="594417" cy="970881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01" y="3624083"/>
            <a:ext cx="388852" cy="6351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276" y="2278327"/>
            <a:ext cx="1482057" cy="1488501"/>
          </a:xfrm>
          <a:prstGeom prst="rect">
            <a:avLst/>
          </a:prstGeom>
          <a:ln w="50800">
            <a:solidFill>
              <a:srgbClr val="D61518"/>
            </a:solidFill>
          </a:ln>
        </p:spPr>
      </p:pic>
      <p:cxnSp>
        <p:nvCxnSpPr>
          <p:cNvPr id="22" name="직선 화살표 연결선 21"/>
          <p:cNvCxnSpPr>
            <a:stCxn id="5" idx="1"/>
            <a:endCxn id="17" idx="2"/>
          </p:cNvCxnSpPr>
          <p:nvPr/>
        </p:nvCxnSpPr>
        <p:spPr>
          <a:xfrm flipH="1">
            <a:off x="4033067" y="3022578"/>
            <a:ext cx="2099209" cy="1137540"/>
          </a:xfrm>
          <a:prstGeom prst="straightConnector1">
            <a:avLst/>
          </a:prstGeom>
          <a:ln w="19050" cap="flat" cmpd="sng" algn="ctr">
            <a:solidFill>
              <a:srgbClr val="D6151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50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16" y="1330407"/>
            <a:ext cx="1702629" cy="65127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86B6CD2-4574-B84F-8EFB-94B2A8DD4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42126" r="76739" b="43763"/>
          <a:stretch/>
        </p:blipFill>
        <p:spPr>
          <a:xfrm>
            <a:off x="1243820" y="4903523"/>
            <a:ext cx="1924549" cy="54189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D3EB1C9-EDAB-E608-8745-7EFDE0A5DE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83" y="4847478"/>
            <a:ext cx="1646640" cy="51999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E0ED9D7-FCA3-CC73-49ED-9A810AB4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t="31100" r="9246" b="24801"/>
          <a:stretch/>
        </p:blipFill>
        <p:spPr bwMode="auto">
          <a:xfrm>
            <a:off x="6995696" y="4769533"/>
            <a:ext cx="1162751" cy="67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제네웰'통증감소 약물전달 키트' 식약처 제조허가 취득 - 동성케미컬">
            <a:extLst>
              <a:ext uri="{FF2B5EF4-FFF2-40B4-BE49-F238E27FC236}">
                <a16:creationId xmlns:a16="http://schemas.microsoft.com/office/drawing/2014/main" id="{26FC1163-CB28-A43C-ABF3-12113ADE4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t="37878" r="22496" b="37121"/>
          <a:stretch/>
        </p:blipFill>
        <p:spPr bwMode="auto">
          <a:xfrm>
            <a:off x="5088944" y="4847478"/>
            <a:ext cx="1869988" cy="55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AF67653-F138-ED61-73C4-0B5FF8ECE1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49" y="4941832"/>
            <a:ext cx="1496796" cy="423094"/>
          </a:xfrm>
          <a:prstGeom prst="rect">
            <a:avLst/>
          </a:prstGeom>
        </p:spPr>
      </p:pic>
      <p:pic>
        <p:nvPicPr>
          <p:cNvPr id="24" name="Picture 8" descr="APMDS - Crunchbase Company Profile &amp; Funding">
            <a:extLst>
              <a:ext uri="{FF2B5EF4-FFF2-40B4-BE49-F238E27FC236}">
                <a16:creationId xmlns:a16="http://schemas.microsoft.com/office/drawing/2014/main" id="{0A6A383D-71EB-1703-721A-B659A049E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8" r="7418" b="19945"/>
          <a:stretch/>
        </p:blipFill>
        <p:spPr bwMode="auto">
          <a:xfrm>
            <a:off x="8097775" y="4733036"/>
            <a:ext cx="1221998" cy="74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22" y="4697505"/>
            <a:ext cx="433296" cy="433296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15277" y="5223654"/>
            <a:ext cx="433296" cy="4332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92737" y="4217900"/>
            <a:ext cx="27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D61518"/>
                </a:solidFill>
                <a:latin typeface="본고딕" panose="020B0800000000000000" pitchFamily="34" charset="-127"/>
                <a:ea typeface="본고딕" panose="020B0800000000000000" pitchFamily="34" charset="-127"/>
              </a:rPr>
              <a:t>TMB Partnership</a:t>
            </a:r>
            <a:endParaRPr lang="ko-KR" altLang="en-US" sz="2400" dirty="0">
              <a:solidFill>
                <a:srgbClr val="D61518"/>
              </a:solidFill>
              <a:latin typeface="본고딕" panose="020B0800000000000000" pitchFamily="34" charset="-127"/>
              <a:ea typeface="본고딕" panose="020B0800000000000000" pitchFamily="34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7605" y="2119449"/>
            <a:ext cx="6648450" cy="762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326" y="2845986"/>
            <a:ext cx="5457825" cy="7143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018" y="2798360"/>
            <a:ext cx="5600700" cy="809625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9" y="0"/>
            <a:ext cx="3390900" cy="13335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6248" y="6390097"/>
            <a:ext cx="2635751" cy="4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903" y="6358270"/>
            <a:ext cx="2756730" cy="48909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2322007"/>
            <a:ext cx="5210176" cy="159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6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7" y="4796930"/>
            <a:ext cx="3295996" cy="1307350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85" y="3683223"/>
            <a:ext cx="1243425" cy="1225598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1" y="211328"/>
            <a:ext cx="1765984" cy="1765984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68" y="3600027"/>
            <a:ext cx="1285561" cy="1285561"/>
          </a:xfrm>
          <a:prstGeom prst="rect">
            <a:avLst/>
          </a:prstGeom>
        </p:spPr>
      </p:pic>
      <p:sp>
        <p:nvSpPr>
          <p:cNvPr id="54" name="Freeform 6"/>
          <p:cNvSpPr>
            <a:spLocks noEditPoints="1"/>
          </p:cNvSpPr>
          <p:nvPr/>
        </p:nvSpPr>
        <p:spPr bwMode="auto">
          <a:xfrm>
            <a:off x="1219785" y="1468083"/>
            <a:ext cx="6715410" cy="3453137"/>
          </a:xfrm>
          <a:custGeom>
            <a:avLst/>
            <a:gdLst>
              <a:gd name="T0" fmla="*/ 3354 w 3448"/>
              <a:gd name="T1" fmla="*/ 1504 h 1773"/>
              <a:gd name="T2" fmla="*/ 2152 w 3448"/>
              <a:gd name="T3" fmla="*/ 1144 h 1773"/>
              <a:gd name="T4" fmla="*/ 3068 w 3448"/>
              <a:gd name="T5" fmla="*/ 1084 h 1773"/>
              <a:gd name="T6" fmla="*/ 3043 w 3448"/>
              <a:gd name="T7" fmla="*/ 1388 h 1773"/>
              <a:gd name="T8" fmla="*/ 2791 w 3448"/>
              <a:gd name="T9" fmla="*/ 1339 h 1773"/>
              <a:gd name="T10" fmla="*/ 3012 w 3448"/>
              <a:gd name="T11" fmla="*/ 1095 h 1773"/>
              <a:gd name="T12" fmla="*/ 3123 w 3448"/>
              <a:gd name="T13" fmla="*/ 1040 h 1773"/>
              <a:gd name="T14" fmla="*/ 2958 w 3448"/>
              <a:gd name="T15" fmla="*/ 993 h 1773"/>
              <a:gd name="T16" fmla="*/ 2745 w 3448"/>
              <a:gd name="T17" fmla="*/ 1019 h 1773"/>
              <a:gd name="T18" fmla="*/ 1939 w 3448"/>
              <a:gd name="T19" fmla="*/ 551 h 1773"/>
              <a:gd name="T20" fmla="*/ 2183 w 3448"/>
              <a:gd name="T21" fmla="*/ 454 h 1773"/>
              <a:gd name="T22" fmla="*/ 2178 w 3448"/>
              <a:gd name="T23" fmla="*/ 528 h 1773"/>
              <a:gd name="T24" fmla="*/ 3088 w 3448"/>
              <a:gd name="T25" fmla="*/ 398 h 1773"/>
              <a:gd name="T26" fmla="*/ 3067 w 3448"/>
              <a:gd name="T27" fmla="*/ 610 h 1773"/>
              <a:gd name="T28" fmla="*/ 3070 w 3448"/>
              <a:gd name="T29" fmla="*/ 398 h 1773"/>
              <a:gd name="T30" fmla="*/ 1599 w 3448"/>
              <a:gd name="T31" fmla="*/ 246 h 1773"/>
              <a:gd name="T32" fmla="*/ 1576 w 3448"/>
              <a:gd name="T33" fmla="*/ 189 h 1773"/>
              <a:gd name="T34" fmla="*/ 1299 w 3448"/>
              <a:gd name="T35" fmla="*/ 208 h 1773"/>
              <a:gd name="T36" fmla="*/ 1186 w 3448"/>
              <a:gd name="T37" fmla="*/ 384 h 1773"/>
              <a:gd name="T38" fmla="*/ 3448 w 3448"/>
              <a:gd name="T39" fmla="*/ 189 h 1773"/>
              <a:gd name="T40" fmla="*/ 3211 w 3448"/>
              <a:gd name="T41" fmla="*/ 305 h 1773"/>
              <a:gd name="T42" fmla="*/ 3020 w 3448"/>
              <a:gd name="T43" fmla="*/ 322 h 1773"/>
              <a:gd name="T44" fmla="*/ 2948 w 3448"/>
              <a:gd name="T45" fmla="*/ 613 h 1773"/>
              <a:gd name="T46" fmla="*/ 2866 w 3448"/>
              <a:gd name="T47" fmla="*/ 673 h 1773"/>
              <a:gd name="T48" fmla="*/ 2698 w 3448"/>
              <a:gd name="T49" fmla="*/ 898 h 1773"/>
              <a:gd name="T50" fmla="*/ 2761 w 3448"/>
              <a:gd name="T51" fmla="*/ 1045 h 1773"/>
              <a:gd name="T52" fmla="*/ 2663 w 3448"/>
              <a:gd name="T53" fmla="*/ 961 h 1773"/>
              <a:gd name="T54" fmla="*/ 2453 w 3448"/>
              <a:gd name="T55" fmla="*/ 825 h 1773"/>
              <a:gd name="T56" fmla="*/ 2188 w 3448"/>
              <a:gd name="T57" fmla="*/ 702 h 1773"/>
              <a:gd name="T58" fmla="*/ 2257 w 3448"/>
              <a:gd name="T59" fmla="*/ 765 h 1773"/>
              <a:gd name="T60" fmla="*/ 2161 w 3448"/>
              <a:gd name="T61" fmla="*/ 857 h 1773"/>
              <a:gd name="T62" fmla="*/ 1927 w 3448"/>
              <a:gd name="T63" fmla="*/ 1336 h 1773"/>
              <a:gd name="T64" fmla="*/ 1572 w 3448"/>
              <a:gd name="T65" fmla="*/ 948 h 1773"/>
              <a:gd name="T66" fmla="*/ 1766 w 3448"/>
              <a:gd name="T67" fmla="*/ 631 h 1773"/>
              <a:gd name="T68" fmla="*/ 2005 w 3448"/>
              <a:gd name="T69" fmla="*/ 610 h 1773"/>
              <a:gd name="T70" fmla="*/ 1845 w 3448"/>
              <a:gd name="T71" fmla="*/ 559 h 1773"/>
              <a:gd name="T72" fmla="*/ 1834 w 3448"/>
              <a:gd name="T73" fmla="*/ 549 h 1773"/>
              <a:gd name="T74" fmla="*/ 1630 w 3448"/>
              <a:gd name="T75" fmla="*/ 600 h 1773"/>
              <a:gd name="T76" fmla="*/ 1599 w 3448"/>
              <a:gd name="T77" fmla="*/ 430 h 1773"/>
              <a:gd name="T78" fmla="*/ 1746 w 3448"/>
              <a:gd name="T79" fmla="*/ 305 h 1773"/>
              <a:gd name="T80" fmla="*/ 1889 w 3448"/>
              <a:gd name="T81" fmla="*/ 260 h 1773"/>
              <a:gd name="T82" fmla="*/ 1861 w 3448"/>
              <a:gd name="T83" fmla="*/ 201 h 1773"/>
              <a:gd name="T84" fmla="*/ 1872 w 3448"/>
              <a:gd name="T85" fmla="*/ 127 h 1773"/>
              <a:gd name="T86" fmla="*/ 1783 w 3448"/>
              <a:gd name="T87" fmla="*/ 322 h 1773"/>
              <a:gd name="T88" fmla="*/ 1735 w 3448"/>
              <a:gd name="T89" fmla="*/ 172 h 1773"/>
              <a:gd name="T90" fmla="*/ 2134 w 3448"/>
              <a:gd name="T91" fmla="*/ 77 h 1773"/>
              <a:gd name="T92" fmla="*/ 2361 w 3448"/>
              <a:gd name="T93" fmla="*/ 54 h 1773"/>
              <a:gd name="T94" fmla="*/ 2573 w 3448"/>
              <a:gd name="T95" fmla="*/ 31 h 1773"/>
              <a:gd name="T96" fmla="*/ 2703 w 3448"/>
              <a:gd name="T97" fmla="*/ 18 h 1773"/>
              <a:gd name="T98" fmla="*/ 337 w 3448"/>
              <a:gd name="T99" fmla="*/ 108 h 1773"/>
              <a:gd name="T100" fmla="*/ 750 w 3448"/>
              <a:gd name="T101" fmla="*/ 276 h 1773"/>
              <a:gd name="T102" fmla="*/ 969 w 3448"/>
              <a:gd name="T103" fmla="*/ 300 h 1773"/>
              <a:gd name="T104" fmla="*/ 908 w 3448"/>
              <a:gd name="T105" fmla="*/ 668 h 1773"/>
              <a:gd name="T106" fmla="*/ 673 w 3448"/>
              <a:gd name="T107" fmla="*/ 789 h 1773"/>
              <a:gd name="T108" fmla="*/ 738 w 3448"/>
              <a:gd name="T109" fmla="*/ 925 h 1773"/>
              <a:gd name="T110" fmla="*/ 1022 w 3448"/>
              <a:gd name="T111" fmla="*/ 976 h 1773"/>
              <a:gd name="T112" fmla="*/ 1127 w 3448"/>
              <a:gd name="T113" fmla="*/ 1365 h 1773"/>
              <a:gd name="T114" fmla="*/ 835 w 3448"/>
              <a:gd name="T115" fmla="*/ 1749 h 1773"/>
              <a:gd name="T116" fmla="*/ 826 w 3448"/>
              <a:gd name="T117" fmla="*/ 1015 h 1773"/>
              <a:gd name="T118" fmla="*/ 474 w 3448"/>
              <a:gd name="T119" fmla="*/ 741 h 1773"/>
              <a:gd name="T120" fmla="*/ 134 w 3448"/>
              <a:gd name="T121" fmla="*/ 308 h 1773"/>
              <a:gd name="T122" fmla="*/ 73 w 3448"/>
              <a:gd name="T123" fmla="*/ 176 h 1773"/>
              <a:gd name="T124" fmla="*/ 137 w 3448"/>
              <a:gd name="T125" fmla="*/ 0 h 1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48" h="1773">
                <a:moveTo>
                  <a:pt x="3375" y="1350"/>
                </a:moveTo>
                <a:lnTo>
                  <a:pt x="3415" y="1381"/>
                </a:lnTo>
                <a:lnTo>
                  <a:pt x="3439" y="1383"/>
                </a:lnTo>
                <a:lnTo>
                  <a:pt x="3402" y="1433"/>
                </a:lnTo>
                <a:lnTo>
                  <a:pt x="3354" y="1504"/>
                </a:lnTo>
                <a:lnTo>
                  <a:pt x="3301" y="1499"/>
                </a:lnTo>
                <a:lnTo>
                  <a:pt x="3384" y="1423"/>
                </a:lnTo>
                <a:lnTo>
                  <a:pt x="3375" y="1350"/>
                </a:lnTo>
                <a:close/>
                <a:moveTo>
                  <a:pt x="2143" y="1101"/>
                </a:moveTo>
                <a:lnTo>
                  <a:pt x="2152" y="1144"/>
                </a:lnTo>
                <a:lnTo>
                  <a:pt x="2117" y="1246"/>
                </a:lnTo>
                <a:lnTo>
                  <a:pt x="2082" y="1230"/>
                </a:lnTo>
                <a:lnTo>
                  <a:pt x="2086" y="1146"/>
                </a:lnTo>
                <a:lnTo>
                  <a:pt x="2143" y="1101"/>
                </a:lnTo>
                <a:close/>
                <a:moveTo>
                  <a:pt x="3068" y="1084"/>
                </a:moveTo>
                <a:lnTo>
                  <a:pt x="3111" y="1166"/>
                </a:lnTo>
                <a:lnTo>
                  <a:pt x="3184" y="1236"/>
                </a:lnTo>
                <a:lnTo>
                  <a:pt x="3157" y="1378"/>
                </a:lnTo>
                <a:lnTo>
                  <a:pt x="3109" y="1407"/>
                </a:lnTo>
                <a:lnTo>
                  <a:pt x="3043" y="1388"/>
                </a:lnTo>
                <a:lnTo>
                  <a:pt x="3027" y="1342"/>
                </a:lnTo>
                <a:lnTo>
                  <a:pt x="3004" y="1354"/>
                </a:lnTo>
                <a:lnTo>
                  <a:pt x="2953" y="1325"/>
                </a:lnTo>
                <a:lnTo>
                  <a:pt x="2823" y="1357"/>
                </a:lnTo>
                <a:lnTo>
                  <a:pt x="2791" y="1339"/>
                </a:lnTo>
                <a:lnTo>
                  <a:pt x="2799" y="1316"/>
                </a:lnTo>
                <a:lnTo>
                  <a:pt x="2778" y="1198"/>
                </a:lnTo>
                <a:lnTo>
                  <a:pt x="2866" y="1166"/>
                </a:lnTo>
                <a:lnTo>
                  <a:pt x="2948" y="1091"/>
                </a:lnTo>
                <a:lnTo>
                  <a:pt x="3012" y="1095"/>
                </a:lnTo>
                <a:lnTo>
                  <a:pt x="3001" y="1131"/>
                </a:lnTo>
                <a:lnTo>
                  <a:pt x="3059" y="1153"/>
                </a:lnTo>
                <a:lnTo>
                  <a:pt x="3068" y="1084"/>
                </a:lnTo>
                <a:close/>
                <a:moveTo>
                  <a:pt x="3014" y="987"/>
                </a:moveTo>
                <a:lnTo>
                  <a:pt x="3123" y="1040"/>
                </a:lnTo>
                <a:lnTo>
                  <a:pt x="3146" y="1090"/>
                </a:lnTo>
                <a:lnTo>
                  <a:pt x="3088" y="1053"/>
                </a:lnTo>
                <a:lnTo>
                  <a:pt x="3071" y="1069"/>
                </a:lnTo>
                <a:lnTo>
                  <a:pt x="3030" y="1066"/>
                </a:lnTo>
                <a:lnTo>
                  <a:pt x="2958" y="993"/>
                </a:lnTo>
                <a:lnTo>
                  <a:pt x="3014" y="987"/>
                </a:lnTo>
                <a:close/>
                <a:moveTo>
                  <a:pt x="2828" y="919"/>
                </a:moveTo>
                <a:lnTo>
                  <a:pt x="2847" y="935"/>
                </a:lnTo>
                <a:lnTo>
                  <a:pt x="2815" y="1032"/>
                </a:lnTo>
                <a:lnTo>
                  <a:pt x="2745" y="1019"/>
                </a:lnTo>
                <a:lnTo>
                  <a:pt x="2735" y="977"/>
                </a:lnTo>
                <a:lnTo>
                  <a:pt x="2828" y="919"/>
                </a:lnTo>
                <a:close/>
                <a:moveTo>
                  <a:pt x="1959" y="465"/>
                </a:moveTo>
                <a:lnTo>
                  <a:pt x="1924" y="524"/>
                </a:lnTo>
                <a:lnTo>
                  <a:pt x="1939" y="551"/>
                </a:lnTo>
                <a:lnTo>
                  <a:pt x="2004" y="541"/>
                </a:lnTo>
                <a:lnTo>
                  <a:pt x="2051" y="553"/>
                </a:lnTo>
                <a:lnTo>
                  <a:pt x="2070" y="522"/>
                </a:lnTo>
                <a:lnTo>
                  <a:pt x="1959" y="465"/>
                </a:lnTo>
                <a:close/>
                <a:moveTo>
                  <a:pt x="2183" y="454"/>
                </a:moveTo>
                <a:lnTo>
                  <a:pt x="2115" y="490"/>
                </a:lnTo>
                <a:lnTo>
                  <a:pt x="2139" y="549"/>
                </a:lnTo>
                <a:lnTo>
                  <a:pt x="2129" y="590"/>
                </a:lnTo>
                <a:lnTo>
                  <a:pt x="2188" y="594"/>
                </a:lnTo>
                <a:lnTo>
                  <a:pt x="2178" y="528"/>
                </a:lnTo>
                <a:lnTo>
                  <a:pt x="2156" y="496"/>
                </a:lnTo>
                <a:lnTo>
                  <a:pt x="2183" y="485"/>
                </a:lnTo>
                <a:lnTo>
                  <a:pt x="2183" y="454"/>
                </a:lnTo>
                <a:close/>
                <a:moveTo>
                  <a:pt x="3070" y="398"/>
                </a:moveTo>
                <a:lnTo>
                  <a:pt x="3088" y="398"/>
                </a:lnTo>
                <a:lnTo>
                  <a:pt x="3097" y="429"/>
                </a:lnTo>
                <a:lnTo>
                  <a:pt x="3080" y="484"/>
                </a:lnTo>
                <a:lnTo>
                  <a:pt x="3109" y="508"/>
                </a:lnTo>
                <a:lnTo>
                  <a:pt x="3072" y="542"/>
                </a:lnTo>
                <a:lnTo>
                  <a:pt x="3067" y="610"/>
                </a:lnTo>
                <a:lnTo>
                  <a:pt x="2955" y="675"/>
                </a:lnTo>
                <a:lnTo>
                  <a:pt x="2958" y="636"/>
                </a:lnTo>
                <a:lnTo>
                  <a:pt x="3020" y="592"/>
                </a:lnTo>
                <a:lnTo>
                  <a:pt x="3067" y="492"/>
                </a:lnTo>
                <a:lnTo>
                  <a:pt x="3070" y="398"/>
                </a:lnTo>
                <a:close/>
                <a:moveTo>
                  <a:pt x="1610" y="166"/>
                </a:moveTo>
                <a:lnTo>
                  <a:pt x="1669" y="276"/>
                </a:lnTo>
                <a:lnTo>
                  <a:pt x="1653" y="299"/>
                </a:lnTo>
                <a:lnTo>
                  <a:pt x="1599" y="322"/>
                </a:lnTo>
                <a:lnTo>
                  <a:pt x="1599" y="246"/>
                </a:lnTo>
                <a:lnTo>
                  <a:pt x="1582" y="297"/>
                </a:lnTo>
                <a:lnTo>
                  <a:pt x="1543" y="297"/>
                </a:lnTo>
                <a:lnTo>
                  <a:pt x="1545" y="256"/>
                </a:lnTo>
                <a:lnTo>
                  <a:pt x="1578" y="218"/>
                </a:lnTo>
                <a:lnTo>
                  <a:pt x="1576" y="189"/>
                </a:lnTo>
                <a:lnTo>
                  <a:pt x="1610" y="166"/>
                </a:lnTo>
                <a:close/>
                <a:moveTo>
                  <a:pt x="1165" y="62"/>
                </a:moveTo>
                <a:lnTo>
                  <a:pt x="1225" y="78"/>
                </a:lnTo>
                <a:lnTo>
                  <a:pt x="1276" y="165"/>
                </a:lnTo>
                <a:lnTo>
                  <a:pt x="1299" y="208"/>
                </a:lnTo>
                <a:lnTo>
                  <a:pt x="1267" y="267"/>
                </a:lnTo>
                <a:lnTo>
                  <a:pt x="1265" y="297"/>
                </a:lnTo>
                <a:lnTo>
                  <a:pt x="1235" y="316"/>
                </a:lnTo>
                <a:lnTo>
                  <a:pt x="1232" y="395"/>
                </a:lnTo>
                <a:lnTo>
                  <a:pt x="1186" y="384"/>
                </a:lnTo>
                <a:lnTo>
                  <a:pt x="1091" y="140"/>
                </a:lnTo>
                <a:lnTo>
                  <a:pt x="1165" y="62"/>
                </a:lnTo>
                <a:close/>
                <a:moveTo>
                  <a:pt x="2716" y="17"/>
                </a:moveTo>
                <a:lnTo>
                  <a:pt x="3421" y="115"/>
                </a:lnTo>
                <a:lnTo>
                  <a:pt x="3448" y="189"/>
                </a:lnTo>
                <a:lnTo>
                  <a:pt x="3352" y="241"/>
                </a:lnTo>
                <a:lnTo>
                  <a:pt x="3279" y="256"/>
                </a:lnTo>
                <a:lnTo>
                  <a:pt x="3282" y="316"/>
                </a:lnTo>
                <a:lnTo>
                  <a:pt x="3214" y="400"/>
                </a:lnTo>
                <a:lnTo>
                  <a:pt x="3211" y="305"/>
                </a:lnTo>
                <a:lnTo>
                  <a:pt x="3300" y="198"/>
                </a:lnTo>
                <a:lnTo>
                  <a:pt x="3246" y="206"/>
                </a:lnTo>
                <a:lnTo>
                  <a:pt x="3174" y="264"/>
                </a:lnTo>
                <a:lnTo>
                  <a:pt x="3085" y="258"/>
                </a:lnTo>
                <a:lnTo>
                  <a:pt x="3020" y="322"/>
                </a:lnTo>
                <a:lnTo>
                  <a:pt x="3067" y="355"/>
                </a:lnTo>
                <a:lnTo>
                  <a:pt x="3011" y="508"/>
                </a:lnTo>
                <a:lnTo>
                  <a:pt x="2964" y="516"/>
                </a:lnTo>
                <a:lnTo>
                  <a:pt x="2934" y="557"/>
                </a:lnTo>
                <a:lnTo>
                  <a:pt x="2948" y="613"/>
                </a:lnTo>
                <a:lnTo>
                  <a:pt x="2913" y="631"/>
                </a:lnTo>
                <a:lnTo>
                  <a:pt x="2903" y="581"/>
                </a:lnTo>
                <a:lnTo>
                  <a:pt x="2873" y="542"/>
                </a:lnTo>
                <a:lnTo>
                  <a:pt x="2833" y="583"/>
                </a:lnTo>
                <a:lnTo>
                  <a:pt x="2866" y="673"/>
                </a:lnTo>
                <a:lnTo>
                  <a:pt x="2820" y="754"/>
                </a:lnTo>
                <a:lnTo>
                  <a:pt x="2722" y="759"/>
                </a:lnTo>
                <a:lnTo>
                  <a:pt x="2701" y="793"/>
                </a:lnTo>
                <a:lnTo>
                  <a:pt x="2745" y="858"/>
                </a:lnTo>
                <a:lnTo>
                  <a:pt x="2698" y="898"/>
                </a:lnTo>
                <a:lnTo>
                  <a:pt x="2648" y="848"/>
                </a:lnTo>
                <a:lnTo>
                  <a:pt x="2647" y="895"/>
                </a:lnTo>
                <a:lnTo>
                  <a:pt x="2689" y="943"/>
                </a:lnTo>
                <a:lnTo>
                  <a:pt x="2708" y="1027"/>
                </a:lnTo>
                <a:lnTo>
                  <a:pt x="2761" y="1045"/>
                </a:lnTo>
                <a:lnTo>
                  <a:pt x="2833" y="1074"/>
                </a:lnTo>
                <a:lnTo>
                  <a:pt x="2701" y="1050"/>
                </a:lnTo>
                <a:lnTo>
                  <a:pt x="2645" y="998"/>
                </a:lnTo>
                <a:lnTo>
                  <a:pt x="2594" y="927"/>
                </a:lnTo>
                <a:lnTo>
                  <a:pt x="2663" y="961"/>
                </a:lnTo>
                <a:lnTo>
                  <a:pt x="2631" y="904"/>
                </a:lnTo>
                <a:lnTo>
                  <a:pt x="2625" y="825"/>
                </a:lnTo>
                <a:lnTo>
                  <a:pt x="2594" y="833"/>
                </a:lnTo>
                <a:lnTo>
                  <a:pt x="2557" y="754"/>
                </a:lnTo>
                <a:lnTo>
                  <a:pt x="2453" y="825"/>
                </a:lnTo>
                <a:lnTo>
                  <a:pt x="2453" y="871"/>
                </a:lnTo>
                <a:lnTo>
                  <a:pt x="2416" y="906"/>
                </a:lnTo>
                <a:lnTo>
                  <a:pt x="2368" y="789"/>
                </a:lnTo>
                <a:lnTo>
                  <a:pt x="2316" y="726"/>
                </a:lnTo>
                <a:lnTo>
                  <a:pt x="2188" y="702"/>
                </a:lnTo>
                <a:lnTo>
                  <a:pt x="2151" y="671"/>
                </a:lnTo>
                <a:lnTo>
                  <a:pt x="2132" y="681"/>
                </a:lnTo>
                <a:lnTo>
                  <a:pt x="2158" y="745"/>
                </a:lnTo>
                <a:lnTo>
                  <a:pt x="2201" y="723"/>
                </a:lnTo>
                <a:lnTo>
                  <a:pt x="2257" y="765"/>
                </a:lnTo>
                <a:lnTo>
                  <a:pt x="2092" y="863"/>
                </a:lnTo>
                <a:lnTo>
                  <a:pt x="2007" y="697"/>
                </a:lnTo>
                <a:lnTo>
                  <a:pt x="1988" y="700"/>
                </a:lnTo>
                <a:lnTo>
                  <a:pt x="2076" y="897"/>
                </a:lnTo>
                <a:lnTo>
                  <a:pt x="2161" y="857"/>
                </a:lnTo>
                <a:lnTo>
                  <a:pt x="2134" y="949"/>
                </a:lnTo>
                <a:lnTo>
                  <a:pt x="2050" y="1025"/>
                </a:lnTo>
                <a:lnTo>
                  <a:pt x="2062" y="1137"/>
                </a:lnTo>
                <a:lnTo>
                  <a:pt x="2015" y="1174"/>
                </a:lnTo>
                <a:lnTo>
                  <a:pt x="1927" y="1336"/>
                </a:lnTo>
                <a:lnTo>
                  <a:pt x="1840" y="1352"/>
                </a:lnTo>
                <a:lnTo>
                  <a:pt x="1763" y="1169"/>
                </a:lnTo>
                <a:lnTo>
                  <a:pt x="1782" y="1084"/>
                </a:lnTo>
                <a:lnTo>
                  <a:pt x="1733" y="937"/>
                </a:lnTo>
                <a:lnTo>
                  <a:pt x="1572" y="948"/>
                </a:lnTo>
                <a:lnTo>
                  <a:pt x="1481" y="861"/>
                </a:lnTo>
                <a:lnTo>
                  <a:pt x="1497" y="720"/>
                </a:lnTo>
                <a:lnTo>
                  <a:pt x="1584" y="616"/>
                </a:lnTo>
                <a:lnTo>
                  <a:pt x="1754" y="586"/>
                </a:lnTo>
                <a:lnTo>
                  <a:pt x="1766" y="631"/>
                </a:lnTo>
                <a:lnTo>
                  <a:pt x="1834" y="675"/>
                </a:lnTo>
                <a:lnTo>
                  <a:pt x="1861" y="639"/>
                </a:lnTo>
                <a:lnTo>
                  <a:pt x="1966" y="666"/>
                </a:lnTo>
                <a:lnTo>
                  <a:pt x="1994" y="649"/>
                </a:lnTo>
                <a:lnTo>
                  <a:pt x="2005" y="610"/>
                </a:lnTo>
                <a:lnTo>
                  <a:pt x="1933" y="598"/>
                </a:lnTo>
                <a:lnTo>
                  <a:pt x="1909" y="558"/>
                </a:lnTo>
                <a:lnTo>
                  <a:pt x="1892" y="549"/>
                </a:lnTo>
                <a:lnTo>
                  <a:pt x="1877" y="600"/>
                </a:lnTo>
                <a:lnTo>
                  <a:pt x="1845" y="559"/>
                </a:lnTo>
                <a:lnTo>
                  <a:pt x="1847" y="526"/>
                </a:lnTo>
                <a:lnTo>
                  <a:pt x="1804" y="492"/>
                </a:lnTo>
                <a:lnTo>
                  <a:pt x="1777" y="479"/>
                </a:lnTo>
                <a:lnTo>
                  <a:pt x="1779" y="514"/>
                </a:lnTo>
                <a:lnTo>
                  <a:pt x="1834" y="549"/>
                </a:lnTo>
                <a:lnTo>
                  <a:pt x="1806" y="581"/>
                </a:lnTo>
                <a:lnTo>
                  <a:pt x="1767" y="530"/>
                </a:lnTo>
                <a:lnTo>
                  <a:pt x="1739" y="498"/>
                </a:lnTo>
                <a:lnTo>
                  <a:pt x="1675" y="530"/>
                </a:lnTo>
                <a:lnTo>
                  <a:pt x="1630" y="600"/>
                </a:lnTo>
                <a:lnTo>
                  <a:pt x="1561" y="590"/>
                </a:lnTo>
                <a:lnTo>
                  <a:pt x="1557" y="505"/>
                </a:lnTo>
                <a:lnTo>
                  <a:pt x="1644" y="511"/>
                </a:lnTo>
                <a:lnTo>
                  <a:pt x="1617" y="467"/>
                </a:lnTo>
                <a:lnTo>
                  <a:pt x="1599" y="430"/>
                </a:lnTo>
                <a:lnTo>
                  <a:pt x="1667" y="409"/>
                </a:lnTo>
                <a:lnTo>
                  <a:pt x="1702" y="360"/>
                </a:lnTo>
                <a:lnTo>
                  <a:pt x="1732" y="358"/>
                </a:lnTo>
                <a:lnTo>
                  <a:pt x="1727" y="330"/>
                </a:lnTo>
                <a:lnTo>
                  <a:pt x="1746" y="305"/>
                </a:lnTo>
                <a:lnTo>
                  <a:pt x="1760" y="348"/>
                </a:lnTo>
                <a:lnTo>
                  <a:pt x="1845" y="350"/>
                </a:lnTo>
                <a:lnTo>
                  <a:pt x="1868" y="290"/>
                </a:lnTo>
                <a:lnTo>
                  <a:pt x="1901" y="301"/>
                </a:lnTo>
                <a:lnTo>
                  <a:pt x="1889" y="260"/>
                </a:lnTo>
                <a:lnTo>
                  <a:pt x="1940" y="245"/>
                </a:lnTo>
                <a:lnTo>
                  <a:pt x="1924" y="227"/>
                </a:lnTo>
                <a:lnTo>
                  <a:pt x="1879" y="239"/>
                </a:lnTo>
                <a:lnTo>
                  <a:pt x="1863" y="201"/>
                </a:lnTo>
                <a:lnTo>
                  <a:pt x="1861" y="201"/>
                </a:lnTo>
                <a:lnTo>
                  <a:pt x="1862" y="198"/>
                </a:lnTo>
                <a:lnTo>
                  <a:pt x="1855" y="182"/>
                </a:lnTo>
                <a:lnTo>
                  <a:pt x="1873" y="169"/>
                </a:lnTo>
                <a:lnTo>
                  <a:pt x="1889" y="129"/>
                </a:lnTo>
                <a:lnTo>
                  <a:pt x="1872" y="127"/>
                </a:lnTo>
                <a:lnTo>
                  <a:pt x="1845" y="160"/>
                </a:lnTo>
                <a:lnTo>
                  <a:pt x="1821" y="212"/>
                </a:lnTo>
                <a:lnTo>
                  <a:pt x="1847" y="240"/>
                </a:lnTo>
                <a:lnTo>
                  <a:pt x="1821" y="307"/>
                </a:lnTo>
                <a:lnTo>
                  <a:pt x="1783" y="322"/>
                </a:lnTo>
                <a:lnTo>
                  <a:pt x="1760" y="254"/>
                </a:lnTo>
                <a:lnTo>
                  <a:pt x="1716" y="279"/>
                </a:lnTo>
                <a:lnTo>
                  <a:pt x="1695" y="267"/>
                </a:lnTo>
                <a:lnTo>
                  <a:pt x="1696" y="201"/>
                </a:lnTo>
                <a:lnTo>
                  <a:pt x="1735" y="172"/>
                </a:lnTo>
                <a:lnTo>
                  <a:pt x="1768" y="94"/>
                </a:lnTo>
                <a:lnTo>
                  <a:pt x="1849" y="49"/>
                </a:lnTo>
                <a:lnTo>
                  <a:pt x="2054" y="85"/>
                </a:lnTo>
                <a:lnTo>
                  <a:pt x="2092" y="82"/>
                </a:lnTo>
                <a:lnTo>
                  <a:pt x="2134" y="77"/>
                </a:lnTo>
                <a:lnTo>
                  <a:pt x="2177" y="73"/>
                </a:lnTo>
                <a:lnTo>
                  <a:pt x="2222" y="69"/>
                </a:lnTo>
                <a:lnTo>
                  <a:pt x="2268" y="64"/>
                </a:lnTo>
                <a:lnTo>
                  <a:pt x="2315" y="58"/>
                </a:lnTo>
                <a:lnTo>
                  <a:pt x="2361" y="54"/>
                </a:lnTo>
                <a:lnTo>
                  <a:pt x="2406" y="49"/>
                </a:lnTo>
                <a:lnTo>
                  <a:pt x="2452" y="45"/>
                </a:lnTo>
                <a:lnTo>
                  <a:pt x="2494" y="40"/>
                </a:lnTo>
                <a:lnTo>
                  <a:pt x="2535" y="35"/>
                </a:lnTo>
                <a:lnTo>
                  <a:pt x="2573" y="31"/>
                </a:lnTo>
                <a:lnTo>
                  <a:pt x="2608" y="28"/>
                </a:lnTo>
                <a:lnTo>
                  <a:pt x="2639" y="25"/>
                </a:lnTo>
                <a:lnTo>
                  <a:pt x="2665" y="22"/>
                </a:lnTo>
                <a:lnTo>
                  <a:pt x="2686" y="20"/>
                </a:lnTo>
                <a:lnTo>
                  <a:pt x="2703" y="18"/>
                </a:lnTo>
                <a:lnTo>
                  <a:pt x="2713" y="17"/>
                </a:lnTo>
                <a:lnTo>
                  <a:pt x="2716" y="17"/>
                </a:lnTo>
                <a:close/>
                <a:moveTo>
                  <a:pt x="137" y="0"/>
                </a:moveTo>
                <a:lnTo>
                  <a:pt x="138" y="0"/>
                </a:lnTo>
                <a:lnTo>
                  <a:pt x="337" y="108"/>
                </a:lnTo>
                <a:lnTo>
                  <a:pt x="410" y="41"/>
                </a:lnTo>
                <a:lnTo>
                  <a:pt x="568" y="132"/>
                </a:lnTo>
                <a:lnTo>
                  <a:pt x="872" y="100"/>
                </a:lnTo>
                <a:lnTo>
                  <a:pt x="872" y="252"/>
                </a:lnTo>
                <a:lnTo>
                  <a:pt x="750" y="276"/>
                </a:lnTo>
                <a:lnTo>
                  <a:pt x="726" y="341"/>
                </a:lnTo>
                <a:lnTo>
                  <a:pt x="843" y="465"/>
                </a:lnTo>
                <a:lnTo>
                  <a:pt x="872" y="460"/>
                </a:lnTo>
                <a:lnTo>
                  <a:pt x="892" y="304"/>
                </a:lnTo>
                <a:lnTo>
                  <a:pt x="969" y="300"/>
                </a:lnTo>
                <a:lnTo>
                  <a:pt x="1002" y="389"/>
                </a:lnTo>
                <a:lnTo>
                  <a:pt x="1042" y="365"/>
                </a:lnTo>
                <a:lnTo>
                  <a:pt x="1131" y="560"/>
                </a:lnTo>
                <a:lnTo>
                  <a:pt x="1006" y="616"/>
                </a:lnTo>
                <a:lnTo>
                  <a:pt x="908" y="668"/>
                </a:lnTo>
                <a:lnTo>
                  <a:pt x="832" y="772"/>
                </a:lnTo>
                <a:lnTo>
                  <a:pt x="832" y="824"/>
                </a:lnTo>
                <a:lnTo>
                  <a:pt x="803" y="828"/>
                </a:lnTo>
                <a:lnTo>
                  <a:pt x="782" y="772"/>
                </a:lnTo>
                <a:lnTo>
                  <a:pt x="673" y="789"/>
                </a:lnTo>
                <a:lnTo>
                  <a:pt x="649" y="856"/>
                </a:lnTo>
                <a:lnTo>
                  <a:pt x="677" y="897"/>
                </a:lnTo>
                <a:lnTo>
                  <a:pt x="718" y="865"/>
                </a:lnTo>
                <a:lnTo>
                  <a:pt x="758" y="868"/>
                </a:lnTo>
                <a:lnTo>
                  <a:pt x="738" y="925"/>
                </a:lnTo>
                <a:lnTo>
                  <a:pt x="786" y="928"/>
                </a:lnTo>
                <a:lnTo>
                  <a:pt x="803" y="989"/>
                </a:lnTo>
                <a:lnTo>
                  <a:pt x="835" y="999"/>
                </a:lnTo>
                <a:lnTo>
                  <a:pt x="860" y="960"/>
                </a:lnTo>
                <a:lnTo>
                  <a:pt x="1022" y="976"/>
                </a:lnTo>
                <a:lnTo>
                  <a:pt x="1131" y="1056"/>
                </a:lnTo>
                <a:lnTo>
                  <a:pt x="1147" y="1121"/>
                </a:lnTo>
                <a:lnTo>
                  <a:pt x="1290" y="1189"/>
                </a:lnTo>
                <a:lnTo>
                  <a:pt x="1208" y="1352"/>
                </a:lnTo>
                <a:lnTo>
                  <a:pt x="1127" y="1365"/>
                </a:lnTo>
                <a:lnTo>
                  <a:pt x="1115" y="1429"/>
                </a:lnTo>
                <a:lnTo>
                  <a:pt x="949" y="1569"/>
                </a:lnTo>
                <a:lnTo>
                  <a:pt x="872" y="1712"/>
                </a:lnTo>
                <a:lnTo>
                  <a:pt x="929" y="1773"/>
                </a:lnTo>
                <a:lnTo>
                  <a:pt x="835" y="1749"/>
                </a:lnTo>
                <a:lnTo>
                  <a:pt x="803" y="1669"/>
                </a:lnTo>
                <a:lnTo>
                  <a:pt x="896" y="1297"/>
                </a:lnTo>
                <a:lnTo>
                  <a:pt x="819" y="1229"/>
                </a:lnTo>
                <a:lnTo>
                  <a:pt x="782" y="1084"/>
                </a:lnTo>
                <a:lnTo>
                  <a:pt x="826" y="1015"/>
                </a:lnTo>
                <a:lnTo>
                  <a:pt x="786" y="1021"/>
                </a:lnTo>
                <a:lnTo>
                  <a:pt x="729" y="948"/>
                </a:lnTo>
                <a:lnTo>
                  <a:pt x="681" y="924"/>
                </a:lnTo>
                <a:lnTo>
                  <a:pt x="568" y="884"/>
                </a:lnTo>
                <a:lnTo>
                  <a:pt x="474" y="741"/>
                </a:lnTo>
                <a:lnTo>
                  <a:pt x="418" y="636"/>
                </a:lnTo>
                <a:lnTo>
                  <a:pt x="418" y="497"/>
                </a:lnTo>
                <a:lnTo>
                  <a:pt x="324" y="341"/>
                </a:lnTo>
                <a:lnTo>
                  <a:pt x="207" y="268"/>
                </a:lnTo>
                <a:lnTo>
                  <a:pt x="134" y="308"/>
                </a:lnTo>
                <a:lnTo>
                  <a:pt x="0" y="372"/>
                </a:lnTo>
                <a:lnTo>
                  <a:pt x="85" y="304"/>
                </a:lnTo>
                <a:lnTo>
                  <a:pt x="33" y="292"/>
                </a:lnTo>
                <a:lnTo>
                  <a:pt x="13" y="224"/>
                </a:lnTo>
                <a:lnTo>
                  <a:pt x="73" y="176"/>
                </a:lnTo>
                <a:lnTo>
                  <a:pt x="13" y="168"/>
                </a:lnTo>
                <a:lnTo>
                  <a:pt x="24" y="124"/>
                </a:lnTo>
                <a:lnTo>
                  <a:pt x="69" y="124"/>
                </a:lnTo>
                <a:lnTo>
                  <a:pt x="28" y="65"/>
                </a:lnTo>
                <a:lnTo>
                  <a:pt x="137" y="0"/>
                </a:lnTo>
                <a:close/>
              </a:path>
            </a:pathLst>
          </a:custGeom>
          <a:solidFill>
            <a:schemeClr val="tx1">
              <a:alpha val="13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29" y="1878428"/>
            <a:ext cx="467779" cy="753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91" y="2219377"/>
            <a:ext cx="214927" cy="34627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89" y="3736762"/>
            <a:ext cx="995664" cy="995664"/>
          </a:xfrm>
          <a:prstGeom prst="rect">
            <a:avLst/>
          </a:prstGeom>
        </p:spPr>
      </p:pic>
      <p:sp>
        <p:nvSpPr>
          <p:cNvPr id="58" name="타원 57"/>
          <p:cNvSpPr/>
          <p:nvPr/>
        </p:nvSpPr>
        <p:spPr>
          <a:xfrm>
            <a:off x="1020713" y="3730719"/>
            <a:ext cx="993904" cy="993904"/>
          </a:xfrm>
          <a:prstGeom prst="ellipse">
            <a:avLst/>
          </a:prstGeom>
          <a:solidFill>
            <a:schemeClr val="bg1">
              <a:alpha val="24706"/>
            </a:schemeClr>
          </a:solidFill>
          <a:ln w="38100">
            <a:solidFill>
              <a:srgbClr val="1C4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>
              <a:solidFill>
                <a:prstClr val="white"/>
              </a:solidFill>
            </a:endParaRPr>
          </a:p>
        </p:txBody>
      </p:sp>
      <p:sp>
        <p:nvSpPr>
          <p:cNvPr id="59" name="타원 58"/>
          <p:cNvSpPr/>
          <p:nvPr/>
        </p:nvSpPr>
        <p:spPr>
          <a:xfrm>
            <a:off x="8354697" y="233515"/>
            <a:ext cx="1752488" cy="1752488"/>
          </a:xfrm>
          <a:prstGeom prst="ellipse">
            <a:avLst/>
          </a:prstGeom>
          <a:noFill/>
          <a:ln w="57150">
            <a:solidFill>
              <a:srgbClr val="1C4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>
              <a:solidFill>
                <a:prstClr val="white"/>
              </a:solidFill>
            </a:endParaRPr>
          </a:p>
        </p:txBody>
      </p:sp>
      <p:cxnSp>
        <p:nvCxnSpPr>
          <p:cNvPr id="61" name="직선 화살표 연결선 60"/>
          <p:cNvCxnSpPr>
            <a:endCxn id="59" idx="3"/>
          </p:cNvCxnSpPr>
          <p:nvPr/>
        </p:nvCxnSpPr>
        <p:spPr>
          <a:xfrm flipV="1">
            <a:off x="6904416" y="1729357"/>
            <a:ext cx="1706927" cy="815913"/>
          </a:xfrm>
          <a:prstGeom prst="straightConnector1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직선 화살표 연결선 61"/>
          <p:cNvCxnSpPr>
            <a:stCxn id="54" idx="22"/>
            <a:endCxn id="70" idx="0"/>
          </p:cNvCxnSpPr>
          <p:nvPr/>
        </p:nvCxnSpPr>
        <p:spPr>
          <a:xfrm flipH="1">
            <a:off x="5477548" y="2661976"/>
            <a:ext cx="1483835" cy="957351"/>
          </a:xfrm>
          <a:prstGeom prst="straightConnector1">
            <a:avLst/>
          </a:prstGeom>
          <a:ln w="19050" cap="flat" cmpd="sng" algn="ctr">
            <a:solidFill>
              <a:srgbClr val="1754A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직선 화살표 연결선 64"/>
          <p:cNvCxnSpPr>
            <a:stCxn id="69" idx="2"/>
            <a:endCxn id="58" idx="7"/>
          </p:cNvCxnSpPr>
          <p:nvPr/>
        </p:nvCxnSpPr>
        <p:spPr>
          <a:xfrm flipH="1">
            <a:off x="1869063" y="2851949"/>
            <a:ext cx="4867108" cy="1024324"/>
          </a:xfrm>
          <a:prstGeom prst="straightConnector1">
            <a:avLst/>
          </a:prstGeom>
          <a:ln w="19050" cap="flat" cmpd="sng" algn="ctr">
            <a:solidFill>
              <a:srgbClr val="1754A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9" name="그림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07" y="2505678"/>
            <a:ext cx="214927" cy="3462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0" name="타원 69"/>
          <p:cNvSpPr/>
          <p:nvPr/>
        </p:nvSpPr>
        <p:spPr>
          <a:xfrm>
            <a:off x="4862281" y="3619327"/>
            <a:ext cx="1230533" cy="1230533"/>
          </a:xfrm>
          <a:prstGeom prst="ellipse">
            <a:avLst/>
          </a:prstGeom>
          <a:noFill/>
          <a:ln w="38100">
            <a:solidFill>
              <a:srgbClr val="1C4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25" y="2332542"/>
            <a:ext cx="214927" cy="34627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2" name="타원 71"/>
          <p:cNvSpPr/>
          <p:nvPr/>
        </p:nvSpPr>
        <p:spPr>
          <a:xfrm>
            <a:off x="8567536" y="3730719"/>
            <a:ext cx="1158313" cy="1158313"/>
          </a:xfrm>
          <a:prstGeom prst="ellipse">
            <a:avLst/>
          </a:prstGeom>
          <a:noFill/>
          <a:ln w="38100">
            <a:solidFill>
              <a:srgbClr val="1C4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3" name="직선 화살표 연결선 72"/>
          <p:cNvCxnSpPr>
            <a:stCxn id="54" idx="22"/>
            <a:endCxn id="72" idx="1"/>
          </p:cNvCxnSpPr>
          <p:nvPr/>
        </p:nvCxnSpPr>
        <p:spPr>
          <a:xfrm>
            <a:off x="6961383" y="2661976"/>
            <a:ext cx="1775784" cy="1238374"/>
          </a:xfrm>
          <a:prstGeom prst="straightConnector1">
            <a:avLst/>
          </a:prstGeom>
          <a:ln w="19050" cap="flat" cmpd="sng" algn="ctr">
            <a:solidFill>
              <a:srgbClr val="1754A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0" name="그림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903" y="6358270"/>
            <a:ext cx="2756730" cy="48909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" y="3605"/>
            <a:ext cx="5153014" cy="133267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3589" y="4931509"/>
            <a:ext cx="3553784" cy="147307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0814" y="2119991"/>
            <a:ext cx="3673471" cy="152831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0181" y="4993680"/>
            <a:ext cx="3332823" cy="12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0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76803" y="5778521"/>
            <a:ext cx="424596" cy="4254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6" y="5159880"/>
            <a:ext cx="424596" cy="4254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71070" y="4688840"/>
            <a:ext cx="3604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1C4AB0"/>
                </a:solidFill>
                <a:latin typeface="본고딕" panose="020B0800000000000000" pitchFamily="34" charset="-127"/>
                <a:ea typeface="본고딕" panose="020B0800000000000000" pitchFamily="34" charset="-127"/>
              </a:rPr>
              <a:t>SEOHWAN Partnership</a:t>
            </a:r>
            <a:endParaRPr lang="ko-KR" altLang="en-US" sz="2400" dirty="0">
              <a:solidFill>
                <a:srgbClr val="1C4AB0"/>
              </a:solidFill>
              <a:latin typeface="본고딕" panose="020B0800000000000000" pitchFamily="34" charset="-127"/>
              <a:ea typeface="본고딕" panose="020B0800000000000000" pitchFamily="34" charset="-127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586" y="5161826"/>
            <a:ext cx="1024786" cy="862456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712" y="5481413"/>
            <a:ext cx="1621904" cy="330159"/>
          </a:xfrm>
          <a:prstGeom prst="rect">
            <a:avLst/>
          </a:prstGeom>
        </p:spPr>
      </p:pic>
      <p:pic>
        <p:nvPicPr>
          <p:cNvPr id="29" name="Picture 2" descr="현대차그룹, 현대모비스·오토에버 중심 계열사 재편 추진 - 전자신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78" y="5366570"/>
            <a:ext cx="1483429" cy="5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338" y="5430143"/>
            <a:ext cx="1305238" cy="333143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397" y="5310116"/>
            <a:ext cx="1374433" cy="612923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00" y="1126946"/>
            <a:ext cx="2409171" cy="7364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903" y="6358270"/>
            <a:ext cx="2756730" cy="489097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" y="3605"/>
            <a:ext cx="5153014" cy="133267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747" y="1955203"/>
            <a:ext cx="10277475" cy="4572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7983" y="2437149"/>
            <a:ext cx="5816376" cy="889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7893" y="3353566"/>
            <a:ext cx="7159329" cy="9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0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903" y="6358270"/>
            <a:ext cx="2756730" cy="48909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" y="3605"/>
            <a:ext cx="5153014" cy="133267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255" y="438262"/>
            <a:ext cx="2400300" cy="7715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749" y="2041677"/>
            <a:ext cx="9319662" cy="32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05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55</Words>
  <Application>Microsoft Office PowerPoint</Application>
  <PresentationFormat>와이드스크린</PresentationFormat>
  <Paragraphs>18</Paragraphs>
  <Slides>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7" baseType="lpstr">
      <vt:lpstr>맑은 고딕</vt:lpstr>
      <vt:lpstr>본고딕</vt:lpstr>
      <vt:lpstr>본고딕 KR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재경 이</cp:lastModifiedBy>
  <cp:revision>453</cp:revision>
  <cp:lastPrinted>2024-01-29T11:30:27Z</cp:lastPrinted>
  <dcterms:created xsi:type="dcterms:W3CDTF">2024-01-26T01:33:28Z</dcterms:created>
  <dcterms:modified xsi:type="dcterms:W3CDTF">2024-02-01T08:34:41Z</dcterms:modified>
</cp:coreProperties>
</file>